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  <p:sldMasterId id="2147483710" r:id="rId6"/>
    <p:sldMasterId id="214748371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</p:sldIdLst>
  <p:sldSz cy="5143500" cx="9144000"/>
  <p:notesSz cx="6858000" cy="9144000"/>
  <p:embeddedFontLst>
    <p:embeddedFont>
      <p:font typeface="Roboto"/>
      <p:regular r:id="rId39"/>
      <p:bold r:id="rId40"/>
      <p:italic r:id="rId41"/>
      <p:boldItalic r:id="rId42"/>
    </p:embeddedFont>
    <p:embeddedFont>
      <p:font typeface="NanumGothicExtraBold"/>
      <p:bold r:id="rId43"/>
    </p:embeddedFont>
    <p:embeddedFont>
      <p:font typeface="Arial Narrow"/>
      <p:regular r:id="rId44"/>
      <p:bold r:id="rId45"/>
      <p:italic r:id="rId46"/>
      <p:boldItalic r:id="rId47"/>
    </p:embeddedFont>
    <p:embeddedFont>
      <p:font typeface="Quicksand"/>
      <p:bold r:id="rId48"/>
    </p:embeddedFont>
    <p:embeddedFont>
      <p:font typeface="Black Han Sans"/>
      <p:regular r:id="rId49"/>
    </p:embeddedFont>
    <p:embeddedFont>
      <p:font typeface="Nanum Gothic"/>
      <p:regular r:id="rId50"/>
      <p:bold r:id="rId51"/>
    </p:embeddedFont>
    <p:embeddedFont>
      <p:font typeface="Roboto Mono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98FC480-075F-4CDF-95C9-0D23A9310B65}">
  <a:tblStyle styleId="{998FC480-075F-4CDF-95C9-0D23A9310B6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357340C-C951-477D-932D-B0525D2C8B38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B267001-0477-4306-9E59-262B7BC0BC04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6301AE7B-EDFA-4DAE-A274-79D9E1B86CEC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.fntdata"/><Relationship Id="rId42" Type="http://schemas.openxmlformats.org/officeDocument/2006/relationships/font" Target="fonts/Roboto-boldItalic.fntdata"/><Relationship Id="rId41" Type="http://schemas.openxmlformats.org/officeDocument/2006/relationships/font" Target="fonts/Roboto-italic.fntdata"/><Relationship Id="rId44" Type="http://schemas.openxmlformats.org/officeDocument/2006/relationships/font" Target="fonts/ArialNarrow-regular.fntdata"/><Relationship Id="rId43" Type="http://schemas.openxmlformats.org/officeDocument/2006/relationships/font" Target="fonts/NanumGothicExtraBold-bold.fntdata"/><Relationship Id="rId46" Type="http://schemas.openxmlformats.org/officeDocument/2006/relationships/font" Target="fonts/ArialNarrow-italic.fntdata"/><Relationship Id="rId45" Type="http://schemas.openxmlformats.org/officeDocument/2006/relationships/font" Target="fonts/ArialNarr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font" Target="fonts/Quicksand-bold.fntdata"/><Relationship Id="rId47" Type="http://schemas.openxmlformats.org/officeDocument/2006/relationships/font" Target="fonts/ArialNarrow-boldItalic.fntdata"/><Relationship Id="rId49" Type="http://schemas.openxmlformats.org/officeDocument/2006/relationships/font" Target="fonts/BlackHanSans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font" Target="fonts/Roboto-regular.fntdata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font" Target="fonts/NanumGothic-bold.fntdata"/><Relationship Id="rId50" Type="http://schemas.openxmlformats.org/officeDocument/2006/relationships/font" Target="fonts/NanumGothic-regular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3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7" name="Shape 4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8" name="Google Shape;478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9" name="Google Shape;478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6" name="Shape 4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7" name="Google Shape;4987;g34e56a320e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8" name="Google Shape;4988;g34e56a320e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5" name="Shape 4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6" name="Google Shape;4996;g34fbc8da270_2_1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 </a:t>
            </a:r>
            <a:endParaRPr/>
          </a:p>
        </p:txBody>
      </p:sp>
      <p:sp>
        <p:nvSpPr>
          <p:cNvPr id="4997" name="Google Shape;4997;g34fbc8da270_2_148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9" name="Shape 5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0" name="Google Shape;5010;g34e56a320e6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1" name="Google Shape;5011;g34e56a320e6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8" name="Shape 5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9" name="Google Shape;5019;g294bc16798f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0" name="Google Shape;5020;g294bc16798f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Manasa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g34e56a320e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1" name="Google Shape;5051;g34e56a320e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g34e56a320e6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2" name="Google Shape;5062;g34e56a320e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Manasa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2" name="Shape 5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3" name="Google Shape;5073;g34e56a320e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4" name="Google Shape;5074;g34e56a320e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2" name="Shape 5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3" name="Google Shape;5103;g34fbeffbafa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4" name="Google Shape;5104;g34fbeffba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Lasya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1" name="Shape 5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2" name="Google Shape;5112;g3503f6f73c8_2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3" name="Google Shape;5113;g3503f6f73c8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Lasya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0" name="Shape 5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Google Shape;5121;g3503f6f73c8_2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2" name="Google Shape;5122;g3503f6f73c8_2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Lasya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4" name="Shape 4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5" name="Google Shape;4795;g294bc16798f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6" name="Google Shape;4796;g294bc16798f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5" name="Shape 5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6" name="Google Shape;5156;g34fbeffbafa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57" name="Google Shape;5157;g34fbeffbaf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Lasya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4" name="Shape 5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5" name="Google Shape;5165;g3503f6f73c8_2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66" name="Google Shape;5166;g3503f6f73c8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Lasya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3" name="Shape 5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4" name="Google Shape;5174;g3503f6f73c8_2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5" name="Google Shape;5175;g3503f6f73c8_2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Lasya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4" name="Shape 5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5" name="Google Shape;5195;g34e56a320e6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6" name="Google Shape;5196;g34e56a320e6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4" name="Shape 5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5" name="Google Shape;5225;g295d5605779_0_1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6" name="Google Shape;5226;g295d5605779_0_1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9" name="Shape 5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0" name="Google Shape;5260;g3500bc90b6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1" name="Google Shape;5261;g3500bc90b6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3" name="Shape 5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" name="Google Shape;5304;g3500bc90b6e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5" name="Google Shape;5305;g3500bc90b6e_2_1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4" name="Shape 5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5" name="Google Shape;5315;g3503f6f73c8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6" name="Google Shape;5316;g3503f6f73c8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1" name="Shape 5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2" name="Google Shape;5322;g3504f97059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3" name="Google Shape;5323;g3504f97059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7" name="Shape 5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8" name="Google Shape;5328;g295d5605779_0_1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9" name="Google Shape;5329;g295d5605779_0_1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9" name="Shape 4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0" name="Google Shape;4850;g295cf0edf52_1_1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1" name="Google Shape;4851;g295cf0edf52_1_1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Manasa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5" name="Shape 5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6" name="Google Shape;5436;g295cf0edf52_1_17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7" name="Google Shape;5437;g295cf0edf52_1_17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4" name="Shape 4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5" name="Google Shape;4865;g295cf0edf52_1_1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6" name="Google Shape;4866;g295cf0edf52_1_1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Manasa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4" name="Shape 4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5" name="Google Shape;4905;g294bc16798f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6" name="Google Shape;4906;g294bc16798f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Lasya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9" name="Shape 4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0" name="Google Shape;4930;g295cf0edf52_1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1" name="Google Shape;4931;g295cf0edf52_1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Lasya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9" name="Shape 4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0" name="Google Shape;4940;g34e56a320e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1" name="Google Shape;4941;g34e56a320e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Lasya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3" name="Shape 4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4" name="Google Shape;4964;g3503f6f73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5" name="Google Shape;4965;g3503f6f73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9" name="Shape 4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0" name="Google Shape;4970;g34fa151898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1" name="Google Shape;4971;g34fa151898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Brinda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www.flaticon.com/kr" TargetMode="External"/><Relationship Id="rId3" Type="http://schemas.openxmlformats.org/officeDocument/2006/relationships/hyperlink" Target="https://kr.freepik.com/" TargetMode="External"/><Relationship Id="rId4" Type="http://schemas.openxmlformats.org/officeDocument/2006/relationships/hyperlink" Target="https://slidesgo.com/ko/" TargetMode="Externa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1" name="Google Shape;11;p2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" name="Google Shape;12;p2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" name="Google Shape;18;p2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9" name="Google Shape;19;p2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" name="Google Shape;45;p2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Google Shape;46;p2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47;p2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" name="Google Shape;51;p2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" name="Google Shape;54;p2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5" name="Google Shape;55;p2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56" name="Google Shape;56;p2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" name="Google Shape;57;p2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" name="Google Shape;69;p2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70" name="Google Shape;70;p2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72" name="Google Shape;72;p2"/>
          <p:cNvSpPr/>
          <p:nvPr/>
        </p:nvSpPr>
        <p:spPr>
          <a:xfrm>
            <a:off x="7423912" y="4841554"/>
            <a:ext cx="137147" cy="151047"/>
          </a:xfrm>
          <a:custGeom>
            <a:rect b="b" l="l" r="r" t="t"/>
            <a:pathLst>
              <a:path extrusionOk="0" h="326" w="296">
                <a:moveTo>
                  <a:pt x="236" y="311"/>
                </a:moveTo>
                <a:cubicBezTo>
                  <a:pt x="170" y="341"/>
                  <a:pt x="84" y="323"/>
                  <a:pt x="38" y="268"/>
                </a:cubicBezTo>
                <a:cubicBezTo>
                  <a:pt x="-9" y="212"/>
                  <a:pt x="-13" y="126"/>
                  <a:pt x="28" y="67"/>
                </a:cubicBezTo>
                <a:cubicBezTo>
                  <a:pt x="86" y="-17"/>
                  <a:pt x="148" y="-19"/>
                  <a:pt x="228" y="42"/>
                </a:cubicBezTo>
                <a:cubicBezTo>
                  <a:pt x="308" y="104"/>
                  <a:pt x="327" y="268"/>
                  <a:pt x="236" y="311"/>
                </a:cubicBezTo>
                <a:close/>
              </a:path>
            </a:pathLst>
          </a:custGeom>
          <a:noFill/>
          <a:ln cap="rnd" cmpd="sng" w="129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51475" lIns="96475" spcFirstLastPara="1" rIns="96475" wrap="square" tIns="514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" name="Google Shape;73;p2"/>
          <p:cNvGrpSpPr/>
          <p:nvPr/>
        </p:nvGrpSpPr>
        <p:grpSpPr>
          <a:xfrm>
            <a:off x="1406483" y="-180636"/>
            <a:ext cx="7381371" cy="5356830"/>
            <a:chOff x="1406483" y="-180636"/>
            <a:chExt cx="7381371" cy="5356830"/>
          </a:xfrm>
        </p:grpSpPr>
        <p:grpSp>
          <p:nvGrpSpPr>
            <p:cNvPr id="74" name="Google Shape;74;p2"/>
            <p:cNvGrpSpPr/>
            <p:nvPr/>
          </p:nvGrpSpPr>
          <p:grpSpPr>
            <a:xfrm>
              <a:off x="5435732" y="-180636"/>
              <a:ext cx="386409" cy="544401"/>
              <a:chOff x="2285640" y="2297520"/>
              <a:chExt cx="300240" cy="423000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2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2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2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2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2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2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2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2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2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2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2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2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2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2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" name="Google Shape;103;p2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" name="Google Shape;105;p2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6" name="Google Shape;106;p2"/>
            <p:cNvGrpSpPr/>
            <p:nvPr/>
          </p:nvGrpSpPr>
          <p:grpSpPr>
            <a:xfrm>
              <a:off x="1406483" y="4914719"/>
              <a:ext cx="268720" cy="261475"/>
              <a:chOff x="2853720" y="3420720"/>
              <a:chExt cx="92880" cy="90360"/>
            </a:xfrm>
          </p:grpSpPr>
          <p:sp>
            <p:nvSpPr>
              <p:cNvPr id="107" name="Google Shape;107;p2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" name="Google Shape;109;p2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0" name="Google Shape;110;p2"/>
            <p:cNvGrpSpPr/>
            <p:nvPr/>
          </p:nvGrpSpPr>
          <p:grpSpPr>
            <a:xfrm>
              <a:off x="8665538" y="1950302"/>
              <a:ext cx="122316" cy="100540"/>
              <a:chOff x="3292560" y="2517480"/>
              <a:chExt cx="95040" cy="78120"/>
            </a:xfrm>
          </p:grpSpPr>
          <p:sp>
            <p:nvSpPr>
              <p:cNvPr id="111" name="Google Shape;111;p2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3" name="Google Shape;113;p2"/>
            <p:cNvSpPr/>
            <p:nvPr/>
          </p:nvSpPr>
          <p:spPr>
            <a:xfrm>
              <a:off x="5913021" y="133801"/>
              <a:ext cx="212525" cy="229969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7336537" y="4841554"/>
              <a:ext cx="137147" cy="151047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5" name="Google Shape;115;p2"/>
          <p:cNvSpPr txBox="1"/>
          <p:nvPr>
            <p:ph type="ctrTitle"/>
          </p:nvPr>
        </p:nvSpPr>
        <p:spPr>
          <a:xfrm>
            <a:off x="1643225" y="1494025"/>
            <a:ext cx="58617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16" name="Google Shape;116;p2"/>
          <p:cNvSpPr txBox="1"/>
          <p:nvPr>
            <p:ph idx="1" type="subTitle"/>
          </p:nvPr>
        </p:nvSpPr>
        <p:spPr>
          <a:xfrm>
            <a:off x="2309717" y="3365025"/>
            <a:ext cx="4528800" cy="4758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460000" dist="76200">
              <a:schemeClr val="accent3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7" name="Google Shape;117;p2"/>
          <p:cNvGrpSpPr/>
          <p:nvPr/>
        </p:nvGrpSpPr>
        <p:grpSpPr>
          <a:xfrm>
            <a:off x="874094" y="-88901"/>
            <a:ext cx="8105664" cy="5169203"/>
            <a:chOff x="874094" y="-88901"/>
            <a:chExt cx="8105664" cy="5169203"/>
          </a:xfrm>
        </p:grpSpPr>
        <p:grpSp>
          <p:nvGrpSpPr>
            <p:cNvPr id="118" name="Google Shape;118;p2"/>
            <p:cNvGrpSpPr/>
            <p:nvPr/>
          </p:nvGrpSpPr>
          <p:grpSpPr>
            <a:xfrm>
              <a:off x="7441920" y="3728837"/>
              <a:ext cx="1537838" cy="1351464"/>
              <a:chOff x="7441920" y="3728837"/>
              <a:chExt cx="1537838" cy="1351464"/>
            </a:xfrm>
          </p:grpSpPr>
          <p:grpSp>
            <p:nvGrpSpPr>
              <p:cNvPr id="119" name="Google Shape;119;p2"/>
              <p:cNvGrpSpPr/>
              <p:nvPr/>
            </p:nvGrpSpPr>
            <p:grpSpPr>
              <a:xfrm>
                <a:off x="8509952" y="3728837"/>
                <a:ext cx="469806" cy="1046177"/>
                <a:chOff x="1946160" y="4555800"/>
                <a:chExt cx="365040" cy="812880"/>
              </a:xfrm>
            </p:grpSpPr>
            <p:sp>
              <p:nvSpPr>
                <p:cNvPr id="120" name="Google Shape;120;p2"/>
                <p:cNvSpPr/>
                <p:nvPr/>
              </p:nvSpPr>
              <p:spPr>
                <a:xfrm>
                  <a:off x="2023560" y="4584600"/>
                  <a:ext cx="287640" cy="653760"/>
                </a:xfrm>
                <a:custGeom>
                  <a:rect b="b" l="l" r="r" t="t"/>
                  <a:pathLst>
                    <a:path extrusionOk="0" h="1816" w="799">
                      <a:moveTo>
                        <a:pt x="655" y="0"/>
                      </a:moveTo>
                      <a:lnTo>
                        <a:pt x="799" y="62"/>
                      </a:lnTo>
                      <a:lnTo>
                        <a:pt x="132" y="1816"/>
                      </a:lnTo>
                      <a:lnTo>
                        <a:pt x="0" y="1738"/>
                      </a:lnTo>
                      <a:lnTo>
                        <a:pt x="6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1946160" y="5306400"/>
                  <a:ext cx="42840" cy="62280"/>
                </a:xfrm>
                <a:custGeom>
                  <a:rect b="b" l="l" r="r" t="t"/>
                  <a:pathLst>
                    <a:path extrusionOk="0" h="173" w="119">
                      <a:moveTo>
                        <a:pt x="119" y="48"/>
                      </a:moveTo>
                      <a:cubicBezTo>
                        <a:pt x="82" y="89"/>
                        <a:pt x="45" y="132"/>
                        <a:pt x="7" y="173"/>
                      </a:cubicBezTo>
                      <a:cubicBezTo>
                        <a:pt x="5" y="112"/>
                        <a:pt x="2" y="59"/>
                        <a:pt x="0" y="0"/>
                      </a:cubicBezTo>
                      <a:lnTo>
                        <a:pt x="119" y="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17275" lIns="90000" spcFirstLastPara="1" rIns="90000" wrap="square" tIns="172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2" name="Google Shape;122;p2"/>
                <p:cNvGrpSpPr/>
                <p:nvPr/>
              </p:nvGrpSpPr>
              <p:grpSpPr>
                <a:xfrm>
                  <a:off x="1950840" y="4555800"/>
                  <a:ext cx="334800" cy="761760"/>
                  <a:chOff x="1950840" y="4555800"/>
                  <a:chExt cx="334800" cy="761760"/>
                </a:xfrm>
              </p:grpSpPr>
              <p:sp>
                <p:nvSpPr>
                  <p:cNvPr id="123" name="Google Shape;123;p2"/>
                  <p:cNvSpPr/>
                  <p:nvPr/>
                </p:nvSpPr>
                <p:spPr>
                  <a:xfrm>
                    <a:off x="1952280" y="4555800"/>
                    <a:ext cx="333360" cy="682560"/>
                  </a:xfrm>
                  <a:custGeom>
                    <a:rect b="b" l="l" r="r" t="t"/>
                    <a:pathLst>
                      <a:path extrusionOk="0" h="1896" w="926">
                        <a:moveTo>
                          <a:pt x="668" y="0"/>
                        </a:moveTo>
                        <a:cubicBezTo>
                          <a:pt x="452" y="609"/>
                          <a:pt x="166" y="1141"/>
                          <a:pt x="0" y="1814"/>
                        </a:cubicBezTo>
                        <a:cubicBezTo>
                          <a:pt x="114" y="1857"/>
                          <a:pt x="239" y="1896"/>
                          <a:pt x="239" y="1896"/>
                        </a:cubicBezTo>
                        <a:cubicBezTo>
                          <a:pt x="444" y="1311"/>
                          <a:pt x="698" y="689"/>
                          <a:pt x="926" y="112"/>
                        </a:cubicBezTo>
                        <a:lnTo>
                          <a:pt x="668" y="0"/>
                        </a:ln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4" name="Google Shape;124;p2"/>
                  <p:cNvSpPr/>
                  <p:nvPr/>
                </p:nvSpPr>
                <p:spPr>
                  <a:xfrm>
                    <a:off x="1998360" y="4586040"/>
                    <a:ext cx="243000" cy="634680"/>
                  </a:xfrm>
                  <a:custGeom>
                    <a:rect b="b" l="l" r="r" t="t"/>
                    <a:pathLst>
                      <a:path extrusionOk="0" fill="none" h="1763" w="675">
                        <a:moveTo>
                          <a:pt x="0" y="1763"/>
                        </a:moveTo>
                        <a:cubicBezTo>
                          <a:pt x="225" y="1175"/>
                          <a:pt x="451" y="588"/>
                          <a:pt x="675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25" name="Google Shape;125;p2"/>
                  <p:cNvSpPr/>
                  <p:nvPr/>
                </p:nvSpPr>
                <p:spPr>
                  <a:xfrm>
                    <a:off x="1950840" y="5210280"/>
                    <a:ext cx="86040" cy="107280"/>
                  </a:xfrm>
                  <a:custGeom>
                    <a:rect b="b" l="l" r="r" t="t"/>
                    <a:pathLst>
                      <a:path extrusionOk="0" fill="none" h="298" w="239">
                        <a:moveTo>
                          <a:pt x="239" y="85"/>
                        </a:moveTo>
                        <a:cubicBezTo>
                          <a:pt x="189" y="158"/>
                          <a:pt x="147" y="226"/>
                          <a:pt x="99" y="298"/>
                        </a:cubicBezTo>
                        <a:lnTo>
                          <a:pt x="2" y="265"/>
                        </a:lnTo>
                        <a:cubicBezTo>
                          <a:pt x="-4" y="173"/>
                          <a:pt x="4" y="91"/>
                          <a:pt x="4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26" name="Google Shape;126;p2"/>
              <p:cNvGrpSpPr/>
              <p:nvPr/>
            </p:nvGrpSpPr>
            <p:grpSpPr>
              <a:xfrm>
                <a:off x="8315934" y="3805460"/>
                <a:ext cx="268726" cy="711196"/>
                <a:chOff x="1684460" y="4511710"/>
                <a:chExt cx="208800" cy="552600"/>
              </a:xfrm>
            </p:grpSpPr>
            <p:sp>
              <p:nvSpPr>
                <p:cNvPr id="127" name="Google Shape;127;p2"/>
                <p:cNvSpPr/>
                <p:nvPr/>
              </p:nvSpPr>
              <p:spPr>
                <a:xfrm>
                  <a:off x="1684460" y="4511710"/>
                  <a:ext cx="137520" cy="77760"/>
                </a:xfrm>
                <a:custGeom>
                  <a:rect b="b" l="l" r="r" t="t"/>
                  <a:pathLst>
                    <a:path extrusionOk="0" h="216" w="382">
                      <a:moveTo>
                        <a:pt x="15" y="216"/>
                      </a:moveTo>
                      <a:cubicBezTo>
                        <a:pt x="10" y="194"/>
                        <a:pt x="6" y="172"/>
                        <a:pt x="2" y="149"/>
                      </a:cubicBezTo>
                      <a:cubicBezTo>
                        <a:pt x="-7" y="103"/>
                        <a:pt x="25" y="58"/>
                        <a:pt x="72" y="48"/>
                      </a:cubicBezTo>
                      <a:cubicBezTo>
                        <a:pt x="133" y="37"/>
                        <a:pt x="195" y="20"/>
                        <a:pt x="256" y="3"/>
                      </a:cubicBezTo>
                      <a:cubicBezTo>
                        <a:pt x="299" y="-10"/>
                        <a:pt x="344" y="13"/>
                        <a:pt x="361" y="54"/>
                      </a:cubicBezTo>
                      <a:lnTo>
                        <a:pt x="382" y="127"/>
                      </a:lnTo>
                      <a:lnTo>
                        <a:pt x="15" y="21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28" name="Google Shape;128;p2"/>
                <p:cNvGrpSpPr/>
                <p:nvPr/>
              </p:nvGrpSpPr>
              <p:grpSpPr>
                <a:xfrm>
                  <a:off x="1689860" y="4558150"/>
                  <a:ext cx="203400" cy="506160"/>
                  <a:chOff x="1689860" y="4558150"/>
                  <a:chExt cx="203400" cy="506160"/>
                </a:xfrm>
              </p:grpSpPr>
              <p:sp>
                <p:nvSpPr>
                  <p:cNvPr id="129" name="Google Shape;129;p2"/>
                  <p:cNvSpPr/>
                  <p:nvPr/>
                </p:nvSpPr>
                <p:spPr>
                  <a:xfrm>
                    <a:off x="1689860" y="4558150"/>
                    <a:ext cx="203400" cy="403560"/>
                  </a:xfrm>
                  <a:custGeom>
                    <a:rect b="b" l="l" r="r" t="t"/>
                    <a:pathLst>
                      <a:path extrusionOk="0" h="1121" w="565">
                        <a:moveTo>
                          <a:pt x="236" y="1121"/>
                        </a:moveTo>
                        <a:cubicBezTo>
                          <a:pt x="159" y="794"/>
                          <a:pt x="36" y="422"/>
                          <a:pt x="0" y="87"/>
                        </a:cubicBezTo>
                        <a:cubicBezTo>
                          <a:pt x="86" y="65"/>
                          <a:pt x="344" y="-6"/>
                          <a:pt x="365" y="0"/>
                        </a:cubicBezTo>
                        <a:cubicBezTo>
                          <a:pt x="365" y="0"/>
                          <a:pt x="382" y="61"/>
                          <a:pt x="391" y="106"/>
                        </a:cubicBezTo>
                        <a:cubicBezTo>
                          <a:pt x="451" y="420"/>
                          <a:pt x="524" y="741"/>
                          <a:pt x="565" y="1059"/>
                        </a:cubicBezTo>
                        <a:cubicBezTo>
                          <a:pt x="567" y="1059"/>
                          <a:pt x="367" y="1121"/>
                          <a:pt x="236" y="1121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0" name="Google Shape;130;p2"/>
                  <p:cNvSpPr/>
                  <p:nvPr/>
                </p:nvSpPr>
                <p:spPr>
                  <a:xfrm>
                    <a:off x="1694900" y="4586950"/>
                    <a:ext cx="128880" cy="22320"/>
                  </a:xfrm>
                  <a:custGeom>
                    <a:rect b="b" l="l" r="r" t="t"/>
                    <a:pathLst>
                      <a:path extrusionOk="0" fill="none" h="62" w="358">
                        <a:moveTo>
                          <a:pt x="0" y="62"/>
                        </a:moveTo>
                        <a:cubicBezTo>
                          <a:pt x="115" y="24"/>
                          <a:pt x="237" y="4"/>
                          <a:pt x="358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1" name="Google Shape;131;p2"/>
                  <p:cNvSpPr/>
                  <p:nvPr/>
                </p:nvSpPr>
                <p:spPr>
                  <a:xfrm>
                    <a:off x="1740620" y="4594870"/>
                    <a:ext cx="76680" cy="360720"/>
                  </a:xfrm>
                  <a:custGeom>
                    <a:rect b="b" l="l" r="r" t="t"/>
                    <a:pathLst>
                      <a:path extrusionOk="0" fill="none" h="1002" w="213">
                        <a:moveTo>
                          <a:pt x="0" y="0"/>
                        </a:moveTo>
                        <a:cubicBezTo>
                          <a:pt x="71" y="335"/>
                          <a:pt x="142" y="669"/>
                          <a:pt x="213" y="100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2" name="Google Shape;132;p2"/>
                  <p:cNvSpPr/>
                  <p:nvPr/>
                </p:nvSpPr>
                <p:spPr>
                  <a:xfrm>
                    <a:off x="1769420" y="4598470"/>
                    <a:ext cx="76680" cy="354240"/>
                  </a:xfrm>
                  <a:custGeom>
                    <a:rect b="b" l="l" r="r" t="t"/>
                    <a:pathLst>
                      <a:path extrusionOk="0" fill="none" h="984" w="213">
                        <a:moveTo>
                          <a:pt x="0" y="0"/>
                        </a:moveTo>
                        <a:cubicBezTo>
                          <a:pt x="71" y="329"/>
                          <a:pt x="142" y="656"/>
                          <a:pt x="213" y="98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3" name="Google Shape;133;p2"/>
                  <p:cNvSpPr/>
                  <p:nvPr/>
                </p:nvSpPr>
                <p:spPr>
                  <a:xfrm>
                    <a:off x="1776260" y="4931830"/>
                    <a:ext cx="111600" cy="115200"/>
                  </a:xfrm>
                  <a:custGeom>
                    <a:rect b="b" l="l" r="r" t="t"/>
                    <a:pathLst>
                      <a:path extrusionOk="0" fill="none" h="320" w="310">
                        <a:moveTo>
                          <a:pt x="0" y="86"/>
                        </a:moveTo>
                        <a:cubicBezTo>
                          <a:pt x="78" y="159"/>
                          <a:pt x="151" y="238"/>
                          <a:pt x="218" y="320"/>
                        </a:cubicBezTo>
                        <a:cubicBezTo>
                          <a:pt x="271" y="221"/>
                          <a:pt x="302" y="113"/>
                          <a:pt x="310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4" name="Google Shape;134;p2"/>
                  <p:cNvSpPr/>
                  <p:nvPr/>
                </p:nvSpPr>
                <p:spPr>
                  <a:xfrm>
                    <a:off x="1853300" y="5053150"/>
                    <a:ext cx="6120" cy="11160"/>
                  </a:xfrm>
                  <a:custGeom>
                    <a:rect b="b" l="l" r="r" t="t"/>
                    <a:pathLst>
                      <a:path extrusionOk="0" fill="none" h="31" w="17">
                        <a:moveTo>
                          <a:pt x="17" y="31"/>
                        </a:moveTo>
                        <a:cubicBezTo>
                          <a:pt x="12" y="2"/>
                          <a:pt x="6" y="30"/>
                          <a:pt x="0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35" name="Google Shape;135;p2"/>
              <p:cNvGrpSpPr/>
              <p:nvPr/>
            </p:nvGrpSpPr>
            <p:grpSpPr>
              <a:xfrm rot="-937740">
                <a:off x="7540098" y="4159981"/>
                <a:ext cx="760751" cy="833248"/>
                <a:chOff x="3620583" y="4245335"/>
                <a:chExt cx="760771" cy="833271"/>
              </a:xfrm>
            </p:grpSpPr>
            <p:sp>
              <p:nvSpPr>
                <p:cNvPr id="136" name="Google Shape;136;p2"/>
                <p:cNvSpPr/>
                <p:nvPr/>
              </p:nvSpPr>
              <p:spPr>
                <a:xfrm>
                  <a:off x="3659617" y="4321979"/>
                  <a:ext cx="657009" cy="756626"/>
                </a:xfrm>
                <a:custGeom>
                  <a:rect b="b" l="l" r="r" t="t"/>
                  <a:pathLst>
                    <a:path extrusionOk="0" h="1633" w="1418">
                      <a:moveTo>
                        <a:pt x="1418" y="1479"/>
                      </a:moveTo>
                      <a:cubicBezTo>
                        <a:pt x="1379" y="979"/>
                        <a:pt x="1317" y="500"/>
                        <a:pt x="1278" y="0"/>
                      </a:cubicBezTo>
                      <a:cubicBezTo>
                        <a:pt x="1084" y="5"/>
                        <a:pt x="888" y="11"/>
                        <a:pt x="693" y="17"/>
                      </a:cubicBezTo>
                      <a:cubicBezTo>
                        <a:pt x="647" y="18"/>
                        <a:pt x="602" y="18"/>
                        <a:pt x="555" y="20"/>
                      </a:cubicBezTo>
                      <a:cubicBezTo>
                        <a:pt x="353" y="26"/>
                        <a:pt x="200" y="119"/>
                        <a:pt x="0" y="125"/>
                      </a:cubicBezTo>
                      <a:cubicBezTo>
                        <a:pt x="68" y="628"/>
                        <a:pt x="133" y="1130"/>
                        <a:pt x="200" y="1633"/>
                      </a:cubicBezTo>
                      <a:cubicBezTo>
                        <a:pt x="613" y="1603"/>
                        <a:pt x="1011" y="1552"/>
                        <a:pt x="1418" y="14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37" name="Google Shape;137;p2"/>
                <p:cNvGrpSpPr/>
                <p:nvPr/>
              </p:nvGrpSpPr>
              <p:grpSpPr>
                <a:xfrm>
                  <a:off x="3620583" y="4245335"/>
                  <a:ext cx="760771" cy="833049"/>
                  <a:chOff x="2873520" y="4710240"/>
                  <a:chExt cx="591120" cy="647280"/>
                </a:xfrm>
              </p:grpSpPr>
              <p:sp>
                <p:nvSpPr>
                  <p:cNvPr id="138" name="Google Shape;138;p2"/>
                  <p:cNvSpPr/>
                  <p:nvPr/>
                </p:nvSpPr>
                <p:spPr>
                  <a:xfrm>
                    <a:off x="2873520" y="4836960"/>
                    <a:ext cx="71280" cy="33120"/>
                  </a:xfrm>
                  <a:custGeom>
                    <a:rect b="b" l="l" r="r" t="t"/>
                    <a:pathLst>
                      <a:path extrusionOk="0" fill="none" h="92" w="198">
                        <a:moveTo>
                          <a:pt x="49" y="5"/>
                        </a:moveTo>
                        <a:cubicBezTo>
                          <a:pt x="34" y="-8"/>
                          <a:pt x="8" y="5"/>
                          <a:pt x="2" y="26"/>
                        </a:cubicBezTo>
                        <a:cubicBezTo>
                          <a:pt x="-4" y="44"/>
                          <a:pt x="10" y="65"/>
                          <a:pt x="26" y="76"/>
                        </a:cubicBezTo>
                        <a:cubicBezTo>
                          <a:pt x="43" y="87"/>
                          <a:pt x="64" y="89"/>
                          <a:pt x="84" y="91"/>
                        </a:cubicBezTo>
                        <a:cubicBezTo>
                          <a:pt x="129" y="95"/>
                          <a:pt x="181" y="86"/>
                          <a:pt x="198" y="4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39" name="Google Shape;139;p2"/>
                  <p:cNvSpPr/>
                  <p:nvPr/>
                </p:nvSpPr>
                <p:spPr>
                  <a:xfrm>
                    <a:off x="2874240" y="4890600"/>
                    <a:ext cx="78120" cy="36360"/>
                  </a:xfrm>
                  <a:custGeom>
                    <a:rect b="b" l="l" r="r" t="t"/>
                    <a:pathLst>
                      <a:path extrusionOk="0" fill="none" h="101" w="217">
                        <a:moveTo>
                          <a:pt x="19" y="0"/>
                        </a:moveTo>
                        <a:cubicBezTo>
                          <a:pt x="0" y="9"/>
                          <a:pt x="-4" y="34"/>
                          <a:pt x="4" y="51"/>
                        </a:cubicBezTo>
                        <a:cubicBezTo>
                          <a:pt x="11" y="69"/>
                          <a:pt x="30" y="80"/>
                          <a:pt x="47" y="88"/>
                        </a:cubicBezTo>
                        <a:cubicBezTo>
                          <a:pt x="105" y="114"/>
                          <a:pt x="187" y="103"/>
                          <a:pt x="217" y="45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0" name="Google Shape;140;p2"/>
                  <p:cNvSpPr/>
                  <p:nvPr/>
                </p:nvSpPr>
                <p:spPr>
                  <a:xfrm>
                    <a:off x="2873880" y="4957200"/>
                    <a:ext cx="87120" cy="31680"/>
                  </a:xfrm>
                  <a:custGeom>
                    <a:rect b="b" l="l" r="r" t="t"/>
                    <a:pathLst>
                      <a:path extrusionOk="0" fill="none" h="88" w="242">
                        <a:moveTo>
                          <a:pt x="14" y="0"/>
                        </a:moveTo>
                        <a:cubicBezTo>
                          <a:pt x="-3" y="9"/>
                          <a:pt x="-3" y="36"/>
                          <a:pt x="9" y="50"/>
                        </a:cubicBezTo>
                        <a:cubicBezTo>
                          <a:pt x="20" y="65"/>
                          <a:pt x="40" y="73"/>
                          <a:pt x="59" y="78"/>
                        </a:cubicBezTo>
                        <a:cubicBezTo>
                          <a:pt x="93" y="88"/>
                          <a:pt x="128" y="92"/>
                          <a:pt x="162" y="82"/>
                        </a:cubicBezTo>
                        <a:cubicBezTo>
                          <a:pt x="195" y="75"/>
                          <a:pt x="227" y="52"/>
                          <a:pt x="242" y="2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1" name="Google Shape;141;p2"/>
                  <p:cNvSpPr/>
                  <p:nvPr/>
                </p:nvSpPr>
                <p:spPr>
                  <a:xfrm>
                    <a:off x="2886840" y="5020560"/>
                    <a:ext cx="78840" cy="26640"/>
                  </a:xfrm>
                  <a:custGeom>
                    <a:rect b="b" l="l" r="r" t="t"/>
                    <a:pathLst>
                      <a:path extrusionOk="0" fill="none" h="74" w="219">
                        <a:moveTo>
                          <a:pt x="1" y="0"/>
                        </a:moveTo>
                        <a:cubicBezTo>
                          <a:pt x="-3" y="20"/>
                          <a:pt x="8" y="39"/>
                          <a:pt x="25" y="52"/>
                        </a:cubicBezTo>
                        <a:cubicBezTo>
                          <a:pt x="42" y="63"/>
                          <a:pt x="62" y="69"/>
                          <a:pt x="81" y="71"/>
                        </a:cubicBezTo>
                        <a:cubicBezTo>
                          <a:pt x="107" y="74"/>
                          <a:pt x="132" y="77"/>
                          <a:pt x="159" y="71"/>
                        </a:cubicBezTo>
                        <a:cubicBezTo>
                          <a:pt x="185" y="66"/>
                          <a:pt x="208" y="48"/>
                          <a:pt x="219" y="2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2" name="Google Shape;142;p2"/>
                  <p:cNvSpPr/>
                  <p:nvPr/>
                </p:nvSpPr>
                <p:spPr>
                  <a:xfrm>
                    <a:off x="2892600" y="5082480"/>
                    <a:ext cx="73800" cy="24120"/>
                  </a:xfrm>
                  <a:custGeom>
                    <a:rect b="b" l="l" r="r" t="t"/>
                    <a:pathLst>
                      <a:path extrusionOk="0" fill="none" h="67" w="205">
                        <a:moveTo>
                          <a:pt x="0" y="0"/>
                        </a:moveTo>
                        <a:cubicBezTo>
                          <a:pt x="11" y="39"/>
                          <a:pt x="52" y="65"/>
                          <a:pt x="93" y="67"/>
                        </a:cubicBezTo>
                        <a:cubicBezTo>
                          <a:pt x="134" y="69"/>
                          <a:pt x="175" y="50"/>
                          <a:pt x="205" y="2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3" name="Google Shape;143;p2"/>
                  <p:cNvSpPr/>
                  <p:nvPr/>
                </p:nvSpPr>
                <p:spPr>
                  <a:xfrm>
                    <a:off x="2900880" y="5154120"/>
                    <a:ext cx="81000" cy="30240"/>
                  </a:xfrm>
                  <a:custGeom>
                    <a:rect b="b" l="l" r="r" t="t"/>
                    <a:pathLst>
                      <a:path extrusionOk="0" fill="none" h="84" w="225">
                        <a:moveTo>
                          <a:pt x="1" y="0"/>
                        </a:moveTo>
                        <a:cubicBezTo>
                          <a:pt x="-5" y="28"/>
                          <a:pt x="14" y="56"/>
                          <a:pt x="38" y="71"/>
                        </a:cubicBezTo>
                        <a:cubicBezTo>
                          <a:pt x="62" y="85"/>
                          <a:pt x="92" y="86"/>
                          <a:pt x="120" y="83"/>
                        </a:cubicBezTo>
                        <a:cubicBezTo>
                          <a:pt x="158" y="77"/>
                          <a:pt x="193" y="62"/>
                          <a:pt x="225" y="4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4" name="Google Shape;144;p2"/>
                  <p:cNvSpPr/>
                  <p:nvPr/>
                </p:nvSpPr>
                <p:spPr>
                  <a:xfrm>
                    <a:off x="2912760" y="5220720"/>
                    <a:ext cx="67680" cy="31320"/>
                  </a:xfrm>
                  <a:custGeom>
                    <a:rect b="b" l="l" r="r" t="t"/>
                    <a:pathLst>
                      <a:path extrusionOk="0" fill="none" h="87" w="188">
                        <a:moveTo>
                          <a:pt x="0" y="0"/>
                        </a:moveTo>
                        <a:cubicBezTo>
                          <a:pt x="3" y="40"/>
                          <a:pt x="37" y="70"/>
                          <a:pt x="74" y="81"/>
                        </a:cubicBezTo>
                        <a:cubicBezTo>
                          <a:pt x="112" y="92"/>
                          <a:pt x="151" y="86"/>
                          <a:pt x="188" y="7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5" name="Google Shape;145;p2"/>
                  <p:cNvSpPr/>
                  <p:nvPr/>
                </p:nvSpPr>
                <p:spPr>
                  <a:xfrm>
                    <a:off x="2926080" y="5286600"/>
                    <a:ext cx="78120" cy="21960"/>
                  </a:xfrm>
                  <a:custGeom>
                    <a:rect b="b" l="l" r="r" t="t"/>
                    <a:pathLst>
                      <a:path extrusionOk="0" fill="none" h="61" w="217">
                        <a:moveTo>
                          <a:pt x="0" y="0"/>
                        </a:moveTo>
                        <a:cubicBezTo>
                          <a:pt x="4" y="36"/>
                          <a:pt x="43" y="57"/>
                          <a:pt x="78" y="60"/>
                        </a:cubicBezTo>
                        <a:cubicBezTo>
                          <a:pt x="127" y="66"/>
                          <a:pt x="177" y="51"/>
                          <a:pt x="217" y="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6" name="Google Shape;146;p2"/>
                  <p:cNvSpPr/>
                  <p:nvPr/>
                </p:nvSpPr>
                <p:spPr>
                  <a:xfrm>
                    <a:off x="2913120" y="4744800"/>
                    <a:ext cx="414360" cy="33480"/>
                  </a:xfrm>
                  <a:custGeom>
                    <a:rect b="b" l="l" r="r" t="t"/>
                    <a:pathLst>
                      <a:path extrusionOk="0" fill="none" h="93" w="1151">
                        <a:moveTo>
                          <a:pt x="0" y="93"/>
                        </a:moveTo>
                        <a:cubicBezTo>
                          <a:pt x="380" y="20"/>
                          <a:pt x="766" y="-12"/>
                          <a:pt x="1151" y="3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7" name="Google Shape;147;p2"/>
                  <p:cNvSpPr/>
                  <p:nvPr/>
                </p:nvSpPr>
                <p:spPr>
                  <a:xfrm>
                    <a:off x="2911320" y="4724640"/>
                    <a:ext cx="108360" cy="18000"/>
                  </a:xfrm>
                  <a:custGeom>
                    <a:rect b="b" l="l" r="r" t="t"/>
                    <a:pathLst>
                      <a:path extrusionOk="0" fill="none" h="50" w="301">
                        <a:moveTo>
                          <a:pt x="0" y="50"/>
                        </a:moveTo>
                        <a:cubicBezTo>
                          <a:pt x="101" y="39"/>
                          <a:pt x="202" y="22"/>
                          <a:pt x="301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8" name="Google Shape;148;p2"/>
                  <p:cNvSpPr/>
                  <p:nvPr/>
                </p:nvSpPr>
                <p:spPr>
                  <a:xfrm>
                    <a:off x="3137760" y="4710240"/>
                    <a:ext cx="260640" cy="8280"/>
                  </a:xfrm>
                  <a:custGeom>
                    <a:rect b="b" l="l" r="r" t="t"/>
                    <a:pathLst>
                      <a:path extrusionOk="0" fill="none" h="23" w="724">
                        <a:moveTo>
                          <a:pt x="0" y="0"/>
                        </a:moveTo>
                        <a:cubicBezTo>
                          <a:pt x="180" y="13"/>
                          <a:pt x="544" y="30"/>
                          <a:pt x="724" y="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49" name="Google Shape;149;p2"/>
                  <p:cNvSpPr/>
                  <p:nvPr/>
                </p:nvSpPr>
                <p:spPr>
                  <a:xfrm>
                    <a:off x="3363840" y="4769640"/>
                    <a:ext cx="50400" cy="532440"/>
                  </a:xfrm>
                  <a:custGeom>
                    <a:rect b="b" l="l" r="r" t="t"/>
                    <a:pathLst>
                      <a:path extrusionOk="0" fill="none" h="1479" w="140">
                        <a:moveTo>
                          <a:pt x="0" y="0"/>
                        </a:moveTo>
                        <a:cubicBezTo>
                          <a:pt x="43" y="491"/>
                          <a:pt x="82" y="992"/>
                          <a:pt x="140" y="147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0" name="Google Shape;150;p2"/>
                  <p:cNvSpPr/>
                  <p:nvPr/>
                </p:nvSpPr>
                <p:spPr>
                  <a:xfrm>
                    <a:off x="2975760" y="4719240"/>
                    <a:ext cx="488880" cy="638280"/>
                  </a:xfrm>
                  <a:custGeom>
                    <a:rect b="b" l="l" r="r" t="t"/>
                    <a:pathLst>
                      <a:path extrusionOk="0" fill="none" h="1773" w="1358">
                        <a:moveTo>
                          <a:pt x="1187" y="0"/>
                        </a:moveTo>
                        <a:cubicBezTo>
                          <a:pt x="1267" y="457"/>
                          <a:pt x="1325" y="1053"/>
                          <a:pt x="1358" y="1517"/>
                        </a:cubicBezTo>
                        <a:cubicBezTo>
                          <a:pt x="1360" y="1550"/>
                          <a:pt x="1267" y="1627"/>
                          <a:pt x="1218" y="1633"/>
                        </a:cubicBezTo>
                        <a:cubicBezTo>
                          <a:pt x="824" y="1677"/>
                          <a:pt x="417" y="1745"/>
                          <a:pt x="0" y="1773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1" name="Google Shape;151;p2"/>
                  <p:cNvSpPr/>
                  <p:nvPr/>
                </p:nvSpPr>
                <p:spPr>
                  <a:xfrm>
                    <a:off x="2999160" y="4847760"/>
                    <a:ext cx="299520" cy="108720"/>
                  </a:xfrm>
                  <a:custGeom>
                    <a:rect b="b" l="l" r="r" t="t"/>
                    <a:pathLst>
                      <a:path extrusionOk="0" fill="none" h="302" w="832">
                        <a:moveTo>
                          <a:pt x="832" y="0"/>
                        </a:moveTo>
                        <a:cubicBezTo>
                          <a:pt x="554" y="7"/>
                          <a:pt x="275" y="46"/>
                          <a:pt x="1" y="82"/>
                        </a:cubicBezTo>
                        <a:cubicBezTo>
                          <a:pt x="-1" y="156"/>
                          <a:pt x="8" y="229"/>
                          <a:pt x="27" y="302"/>
                        </a:cubicBezTo>
                        <a:cubicBezTo>
                          <a:pt x="150" y="289"/>
                          <a:pt x="258" y="283"/>
                          <a:pt x="382" y="27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2" name="Google Shape;152;p2"/>
                  <p:cNvSpPr/>
                  <p:nvPr/>
                </p:nvSpPr>
                <p:spPr>
                  <a:xfrm>
                    <a:off x="3170880" y="4916160"/>
                    <a:ext cx="123120" cy="23400"/>
                  </a:xfrm>
                  <a:custGeom>
                    <a:rect b="b" l="l" r="r" t="t"/>
                    <a:pathLst>
                      <a:path extrusionOk="0" fill="none" h="65" w="342">
                        <a:moveTo>
                          <a:pt x="0" y="65"/>
                        </a:moveTo>
                        <a:cubicBezTo>
                          <a:pt x="114" y="43"/>
                          <a:pt x="228" y="22"/>
                          <a:pt x="342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153" name="Google Shape;153;p2"/>
            <p:cNvGrpSpPr/>
            <p:nvPr/>
          </p:nvGrpSpPr>
          <p:grpSpPr>
            <a:xfrm>
              <a:off x="874094" y="-88901"/>
              <a:ext cx="1326774" cy="1608452"/>
              <a:chOff x="126694" y="39371"/>
              <a:chExt cx="1462494" cy="1772985"/>
            </a:xfrm>
          </p:grpSpPr>
          <p:grpSp>
            <p:nvGrpSpPr>
              <p:cNvPr id="154" name="Google Shape;154;p2"/>
              <p:cNvGrpSpPr/>
              <p:nvPr/>
            </p:nvGrpSpPr>
            <p:grpSpPr>
              <a:xfrm rot="-1580882">
                <a:off x="608274" y="162978"/>
                <a:ext cx="716756" cy="682471"/>
                <a:chOff x="610920" y="3189960"/>
                <a:chExt cx="556920" cy="530280"/>
              </a:xfrm>
            </p:grpSpPr>
            <p:grpSp>
              <p:nvGrpSpPr>
                <p:cNvPr id="155" name="Google Shape;155;p2"/>
                <p:cNvGrpSpPr/>
                <p:nvPr/>
              </p:nvGrpSpPr>
              <p:grpSpPr>
                <a:xfrm>
                  <a:off x="631800" y="3189960"/>
                  <a:ext cx="536040" cy="530280"/>
                  <a:chOff x="631800" y="3189960"/>
                  <a:chExt cx="536040" cy="530280"/>
                </a:xfrm>
              </p:grpSpPr>
              <p:sp>
                <p:nvSpPr>
                  <p:cNvPr id="156" name="Google Shape;156;p2"/>
                  <p:cNvSpPr/>
                  <p:nvPr/>
                </p:nvSpPr>
                <p:spPr>
                  <a:xfrm>
                    <a:off x="631800" y="3189960"/>
                    <a:ext cx="468000" cy="304560"/>
                  </a:xfrm>
                  <a:custGeom>
                    <a:rect b="b" l="l" r="r" t="t"/>
                    <a:pathLst>
                      <a:path extrusionOk="0" h="846" w="1300">
                        <a:moveTo>
                          <a:pt x="250" y="117"/>
                        </a:moveTo>
                        <a:cubicBezTo>
                          <a:pt x="574" y="356"/>
                          <a:pt x="899" y="603"/>
                          <a:pt x="1218" y="846"/>
                        </a:cubicBezTo>
                        <a:lnTo>
                          <a:pt x="1300" y="756"/>
                        </a:lnTo>
                        <a:cubicBezTo>
                          <a:pt x="979" y="509"/>
                          <a:pt x="650" y="261"/>
                          <a:pt x="323" y="20"/>
                        </a:cubicBezTo>
                        <a:cubicBezTo>
                          <a:pt x="278" y="-14"/>
                          <a:pt x="215" y="-5"/>
                          <a:pt x="179" y="38"/>
                        </a:cubicBezTo>
                        <a:cubicBezTo>
                          <a:pt x="131" y="98"/>
                          <a:pt x="75" y="160"/>
                          <a:pt x="22" y="214"/>
                        </a:cubicBezTo>
                        <a:cubicBezTo>
                          <a:pt x="11" y="227"/>
                          <a:pt x="4" y="240"/>
                          <a:pt x="0" y="257"/>
                        </a:cubicBezTo>
                        <a:cubicBezTo>
                          <a:pt x="37" y="216"/>
                          <a:pt x="73" y="175"/>
                          <a:pt x="107" y="134"/>
                        </a:cubicBezTo>
                        <a:cubicBezTo>
                          <a:pt x="144" y="93"/>
                          <a:pt x="206" y="85"/>
                          <a:pt x="250" y="11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57" name="Google Shape;157;p2"/>
                  <p:cNvSpPr/>
                  <p:nvPr/>
                </p:nvSpPr>
                <p:spPr>
                  <a:xfrm>
                    <a:off x="1089000" y="3645000"/>
                    <a:ext cx="78840" cy="75240"/>
                  </a:xfrm>
                  <a:custGeom>
                    <a:rect b="b" l="l" r="r" t="t"/>
                    <a:pathLst>
                      <a:path extrusionOk="0" h="209" w="219">
                        <a:moveTo>
                          <a:pt x="0" y="138"/>
                        </a:moveTo>
                        <a:cubicBezTo>
                          <a:pt x="32" y="159"/>
                          <a:pt x="62" y="183"/>
                          <a:pt x="90" y="209"/>
                        </a:cubicBezTo>
                        <a:cubicBezTo>
                          <a:pt x="131" y="200"/>
                          <a:pt x="180" y="179"/>
                          <a:pt x="219" y="166"/>
                        </a:cubicBezTo>
                        <a:cubicBezTo>
                          <a:pt x="159" y="112"/>
                          <a:pt x="103" y="54"/>
                          <a:pt x="43" y="0"/>
                        </a:cubicBez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1" anchor="ctr" bIns="30225" lIns="90000" spcFirstLastPara="1" rIns="90000" wrap="square" tIns="302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158" name="Google Shape;158;p2"/>
                <p:cNvSpPr/>
                <p:nvPr/>
              </p:nvSpPr>
              <p:spPr>
                <a:xfrm>
                  <a:off x="896760" y="3485520"/>
                  <a:ext cx="228600" cy="226440"/>
                </a:xfrm>
                <a:custGeom>
                  <a:rect b="b" l="l" r="r" t="t"/>
                  <a:pathLst>
                    <a:path extrusionOk="0" h="629" w="635">
                      <a:moveTo>
                        <a:pt x="600" y="105"/>
                      </a:moveTo>
                      <a:cubicBezTo>
                        <a:pt x="564" y="71"/>
                        <a:pt x="508" y="32"/>
                        <a:pt x="462" y="0"/>
                      </a:cubicBezTo>
                      <a:cubicBezTo>
                        <a:pt x="387" y="60"/>
                        <a:pt x="86" y="400"/>
                        <a:pt x="0" y="503"/>
                      </a:cubicBezTo>
                      <a:cubicBezTo>
                        <a:pt x="36" y="546"/>
                        <a:pt x="120" y="635"/>
                        <a:pt x="176" y="628"/>
                      </a:cubicBezTo>
                      <a:cubicBezTo>
                        <a:pt x="202" y="624"/>
                        <a:pt x="247" y="564"/>
                        <a:pt x="271" y="553"/>
                      </a:cubicBezTo>
                      <a:cubicBezTo>
                        <a:pt x="359" y="510"/>
                        <a:pt x="469" y="525"/>
                        <a:pt x="544" y="589"/>
                      </a:cubicBezTo>
                      <a:cubicBezTo>
                        <a:pt x="587" y="555"/>
                        <a:pt x="594" y="525"/>
                        <a:pt x="635" y="492"/>
                      </a:cubicBezTo>
                      <a:cubicBezTo>
                        <a:pt x="585" y="443"/>
                        <a:pt x="551" y="393"/>
                        <a:pt x="536" y="325"/>
                      </a:cubicBezTo>
                      <a:cubicBezTo>
                        <a:pt x="525" y="273"/>
                        <a:pt x="553" y="241"/>
                        <a:pt x="602" y="189"/>
                      </a:cubicBezTo>
                      <a:cubicBezTo>
                        <a:pt x="624" y="165"/>
                        <a:pt x="624" y="127"/>
                        <a:pt x="600" y="1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59" name="Google Shape;159;p2"/>
                <p:cNvGrpSpPr/>
                <p:nvPr/>
              </p:nvGrpSpPr>
              <p:grpSpPr>
                <a:xfrm>
                  <a:off x="610920" y="3225240"/>
                  <a:ext cx="468720" cy="454680"/>
                  <a:chOff x="610920" y="3225240"/>
                  <a:chExt cx="468720" cy="454680"/>
                </a:xfrm>
              </p:grpSpPr>
              <p:sp>
                <p:nvSpPr>
                  <p:cNvPr id="160" name="Google Shape;160;p2"/>
                  <p:cNvSpPr/>
                  <p:nvPr/>
                </p:nvSpPr>
                <p:spPr>
                  <a:xfrm>
                    <a:off x="610920" y="3225240"/>
                    <a:ext cx="468720" cy="454680"/>
                  </a:xfrm>
                  <a:custGeom>
                    <a:rect b="b" l="l" r="r" t="t"/>
                    <a:pathLst>
                      <a:path extrusionOk="0" fill="none" h="1263" w="1302">
                        <a:moveTo>
                          <a:pt x="833" y="1263"/>
                        </a:moveTo>
                        <a:cubicBezTo>
                          <a:pt x="555" y="938"/>
                          <a:pt x="293" y="665"/>
                          <a:pt x="21" y="335"/>
                        </a:cubicBezTo>
                        <a:cubicBezTo>
                          <a:pt x="-9" y="299"/>
                          <a:pt x="-7" y="247"/>
                          <a:pt x="24" y="213"/>
                        </a:cubicBezTo>
                        <a:cubicBezTo>
                          <a:pt x="77" y="157"/>
                          <a:pt x="131" y="96"/>
                          <a:pt x="181" y="38"/>
                        </a:cubicBezTo>
                        <a:cubicBezTo>
                          <a:pt x="217" y="-5"/>
                          <a:pt x="280" y="-13"/>
                          <a:pt x="325" y="19"/>
                        </a:cubicBezTo>
                        <a:cubicBezTo>
                          <a:pt x="652" y="260"/>
                          <a:pt x="979" y="508"/>
                          <a:pt x="1302" y="755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1" name="Google Shape;161;p2"/>
                  <p:cNvSpPr/>
                  <p:nvPr/>
                </p:nvSpPr>
                <p:spPr>
                  <a:xfrm>
                    <a:off x="703800" y="3312360"/>
                    <a:ext cx="216000" cy="212400"/>
                  </a:xfrm>
                  <a:custGeom>
                    <a:rect b="b" l="l" r="r" t="t"/>
                    <a:pathLst>
                      <a:path extrusionOk="0" h="590" w="600">
                        <a:moveTo>
                          <a:pt x="484" y="563"/>
                        </a:moveTo>
                        <a:cubicBezTo>
                          <a:pt x="503" y="575"/>
                          <a:pt x="521" y="586"/>
                          <a:pt x="544" y="590"/>
                        </a:cubicBezTo>
                        <a:cubicBezTo>
                          <a:pt x="566" y="591"/>
                          <a:pt x="590" y="583"/>
                          <a:pt x="598" y="562"/>
                        </a:cubicBezTo>
                        <a:cubicBezTo>
                          <a:pt x="605" y="542"/>
                          <a:pt x="594" y="517"/>
                          <a:pt x="583" y="498"/>
                        </a:cubicBezTo>
                        <a:cubicBezTo>
                          <a:pt x="467" y="311"/>
                          <a:pt x="310" y="149"/>
                          <a:pt x="125" y="29"/>
                        </a:cubicBezTo>
                        <a:cubicBezTo>
                          <a:pt x="106" y="16"/>
                          <a:pt x="84" y="3"/>
                          <a:pt x="62" y="1"/>
                        </a:cubicBezTo>
                        <a:cubicBezTo>
                          <a:pt x="-105" y="-23"/>
                          <a:pt x="116" y="237"/>
                          <a:pt x="140" y="263"/>
                        </a:cubicBezTo>
                        <a:cubicBezTo>
                          <a:pt x="239" y="378"/>
                          <a:pt x="355" y="481"/>
                          <a:pt x="484" y="563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2" name="Google Shape;162;p2"/>
                  <p:cNvSpPr/>
                  <p:nvPr/>
                </p:nvSpPr>
                <p:spPr>
                  <a:xfrm>
                    <a:off x="881280" y="3523320"/>
                    <a:ext cx="96840" cy="114120"/>
                  </a:xfrm>
                  <a:custGeom>
                    <a:rect b="b" l="l" r="r" t="t"/>
                    <a:pathLst>
                      <a:path extrusionOk="0" fill="none" h="317" w="269">
                        <a:moveTo>
                          <a:pt x="0" y="317"/>
                        </a:moveTo>
                        <a:cubicBezTo>
                          <a:pt x="97" y="218"/>
                          <a:pt x="187" y="112"/>
                          <a:pt x="269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3" name="Google Shape;163;p2"/>
                  <p:cNvSpPr/>
                  <p:nvPr/>
                </p:nvSpPr>
                <p:spPr>
                  <a:xfrm>
                    <a:off x="992160" y="3475440"/>
                    <a:ext cx="28440" cy="30960"/>
                  </a:xfrm>
                  <a:custGeom>
                    <a:rect b="b" l="l" r="r" t="t"/>
                    <a:pathLst>
                      <a:path extrusionOk="0" fill="none" h="86" w="79">
                        <a:moveTo>
                          <a:pt x="0" y="86"/>
                        </a:moveTo>
                        <a:cubicBezTo>
                          <a:pt x="27" y="58"/>
                          <a:pt x="53" y="28"/>
                          <a:pt x="79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4" name="Google Shape;164;p2"/>
                  <p:cNvSpPr/>
                  <p:nvPr/>
                </p:nvSpPr>
                <p:spPr>
                  <a:xfrm>
                    <a:off x="631080" y="3243600"/>
                    <a:ext cx="92160" cy="98640"/>
                  </a:xfrm>
                  <a:custGeom>
                    <a:rect b="b" l="l" r="r" t="t"/>
                    <a:pathLst>
                      <a:path extrusionOk="0" fill="none" h="274" w="256">
                        <a:moveTo>
                          <a:pt x="0" y="274"/>
                        </a:moveTo>
                        <a:cubicBezTo>
                          <a:pt x="86" y="183"/>
                          <a:pt x="170" y="91"/>
                          <a:pt x="25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47150" lIns="96475" spcFirstLastPara="1" rIns="96475" wrap="square" tIns="4715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165" name="Google Shape;165;p2"/>
              <p:cNvGrpSpPr/>
              <p:nvPr/>
            </p:nvGrpSpPr>
            <p:grpSpPr>
              <a:xfrm>
                <a:off x="126694" y="939084"/>
                <a:ext cx="1462494" cy="873272"/>
                <a:chOff x="2462760" y="3946680"/>
                <a:chExt cx="997200" cy="595440"/>
              </a:xfrm>
            </p:grpSpPr>
            <p:sp>
              <p:nvSpPr>
                <p:cNvPr id="166" name="Google Shape;166;p2"/>
                <p:cNvSpPr/>
                <p:nvPr/>
              </p:nvSpPr>
              <p:spPr>
                <a:xfrm>
                  <a:off x="2467440" y="4083480"/>
                  <a:ext cx="992520" cy="458640"/>
                </a:xfrm>
                <a:custGeom>
                  <a:rect b="b" l="l" r="r" t="t"/>
                  <a:pathLst>
                    <a:path extrusionOk="0" h="1274" w="2757">
                      <a:moveTo>
                        <a:pt x="756" y="1147"/>
                      </a:moveTo>
                      <a:cubicBezTo>
                        <a:pt x="913" y="1071"/>
                        <a:pt x="1078" y="931"/>
                        <a:pt x="1306" y="925"/>
                      </a:cubicBezTo>
                      <a:cubicBezTo>
                        <a:pt x="1545" y="919"/>
                        <a:pt x="1694" y="1039"/>
                        <a:pt x="1694" y="1039"/>
                      </a:cubicBezTo>
                      <a:cubicBezTo>
                        <a:pt x="1713" y="1033"/>
                        <a:pt x="1876" y="860"/>
                        <a:pt x="2105" y="761"/>
                      </a:cubicBezTo>
                      <a:cubicBezTo>
                        <a:pt x="2287" y="682"/>
                        <a:pt x="2522" y="667"/>
                        <a:pt x="2662" y="693"/>
                      </a:cubicBezTo>
                      <a:cubicBezTo>
                        <a:pt x="2677" y="695"/>
                        <a:pt x="2705" y="686"/>
                        <a:pt x="2716" y="695"/>
                      </a:cubicBezTo>
                      <a:cubicBezTo>
                        <a:pt x="2728" y="704"/>
                        <a:pt x="2757" y="770"/>
                        <a:pt x="2757" y="770"/>
                      </a:cubicBezTo>
                      <a:cubicBezTo>
                        <a:pt x="2348" y="697"/>
                        <a:pt x="1988" y="867"/>
                        <a:pt x="1709" y="1112"/>
                      </a:cubicBezTo>
                      <a:cubicBezTo>
                        <a:pt x="1588" y="1058"/>
                        <a:pt x="1427" y="983"/>
                        <a:pt x="1294" y="998"/>
                      </a:cubicBezTo>
                      <a:cubicBezTo>
                        <a:pt x="1233" y="1005"/>
                        <a:pt x="930" y="1144"/>
                        <a:pt x="728" y="1274"/>
                      </a:cubicBezTo>
                      <a:cubicBezTo>
                        <a:pt x="542" y="923"/>
                        <a:pt x="252" y="484"/>
                        <a:pt x="0" y="60"/>
                      </a:cubicBezTo>
                      <a:cubicBezTo>
                        <a:pt x="41" y="43"/>
                        <a:pt x="26" y="17"/>
                        <a:pt x="67" y="0"/>
                      </a:cubicBezTo>
                      <a:cubicBezTo>
                        <a:pt x="336" y="432"/>
                        <a:pt x="525" y="775"/>
                        <a:pt x="756" y="114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167" name="Google Shape;167;p2"/>
                <p:cNvGrpSpPr/>
                <p:nvPr/>
              </p:nvGrpSpPr>
              <p:grpSpPr>
                <a:xfrm>
                  <a:off x="2462760" y="3946680"/>
                  <a:ext cx="993960" cy="552600"/>
                  <a:chOff x="2462760" y="3946680"/>
                  <a:chExt cx="993960" cy="552600"/>
                </a:xfrm>
              </p:grpSpPr>
              <p:sp>
                <p:nvSpPr>
                  <p:cNvPr id="168" name="Google Shape;168;p2"/>
                  <p:cNvSpPr/>
                  <p:nvPr/>
                </p:nvSpPr>
                <p:spPr>
                  <a:xfrm>
                    <a:off x="2489040" y="3946680"/>
                    <a:ext cx="957600" cy="552600"/>
                  </a:xfrm>
                  <a:custGeom>
                    <a:rect b="b" l="l" r="r" t="t"/>
                    <a:pathLst>
                      <a:path extrusionOk="0" h="1535" w="2660">
                        <a:moveTo>
                          <a:pt x="2660" y="1081"/>
                        </a:moveTo>
                        <a:cubicBezTo>
                          <a:pt x="2322" y="993"/>
                          <a:pt x="1868" y="1159"/>
                          <a:pt x="1634" y="1417"/>
                        </a:cubicBezTo>
                        <a:cubicBezTo>
                          <a:pt x="1485" y="1296"/>
                          <a:pt x="1270" y="1260"/>
                          <a:pt x="1089" y="1327"/>
                        </a:cubicBezTo>
                        <a:cubicBezTo>
                          <a:pt x="949" y="1380"/>
                          <a:pt x="827" y="1462"/>
                          <a:pt x="698" y="1535"/>
                        </a:cubicBezTo>
                        <a:cubicBezTo>
                          <a:pt x="463" y="1150"/>
                          <a:pt x="235" y="776"/>
                          <a:pt x="0" y="393"/>
                        </a:cubicBezTo>
                        <a:cubicBezTo>
                          <a:pt x="153" y="180"/>
                          <a:pt x="463" y="126"/>
                          <a:pt x="706" y="184"/>
                        </a:cubicBezTo>
                        <a:cubicBezTo>
                          <a:pt x="861" y="221"/>
                          <a:pt x="1005" y="296"/>
                          <a:pt x="1143" y="380"/>
                        </a:cubicBezTo>
                        <a:cubicBezTo>
                          <a:pt x="1163" y="326"/>
                          <a:pt x="1315" y="117"/>
                          <a:pt x="1644" y="49"/>
                        </a:cubicBezTo>
                        <a:cubicBezTo>
                          <a:pt x="1788" y="20"/>
                          <a:pt x="1941" y="-31"/>
                          <a:pt x="2077" y="25"/>
                        </a:cubicBezTo>
                        <a:cubicBezTo>
                          <a:pt x="2314" y="356"/>
                          <a:pt x="2451" y="730"/>
                          <a:pt x="2660" y="1081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69" name="Google Shape;169;p2"/>
                  <p:cNvSpPr/>
                  <p:nvPr/>
                </p:nvSpPr>
                <p:spPr>
                  <a:xfrm>
                    <a:off x="2715480" y="4283640"/>
                    <a:ext cx="705600" cy="172440"/>
                  </a:xfrm>
                  <a:custGeom>
                    <a:rect b="b" l="l" r="r" t="t"/>
                    <a:pathLst>
                      <a:path extrusionOk="0" fill="none" h="479" w="1960">
                        <a:moveTo>
                          <a:pt x="1960" y="25"/>
                        </a:moveTo>
                        <a:cubicBezTo>
                          <a:pt x="1622" y="-63"/>
                          <a:pt x="1200" y="83"/>
                          <a:pt x="966" y="341"/>
                        </a:cubicBezTo>
                        <a:cubicBezTo>
                          <a:pt x="817" y="219"/>
                          <a:pt x="570" y="206"/>
                          <a:pt x="391" y="272"/>
                        </a:cubicBezTo>
                        <a:cubicBezTo>
                          <a:pt x="250" y="324"/>
                          <a:pt x="129" y="406"/>
                          <a:pt x="0" y="47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0" name="Google Shape;170;p2"/>
                  <p:cNvSpPr/>
                  <p:nvPr/>
                </p:nvSpPr>
                <p:spPr>
                  <a:xfrm>
                    <a:off x="2901960" y="4083480"/>
                    <a:ext cx="165240" cy="319680"/>
                  </a:xfrm>
                  <a:custGeom>
                    <a:rect b="b" l="l" r="r" t="t"/>
                    <a:pathLst>
                      <a:path extrusionOk="0" fill="none" h="888" w="459">
                        <a:moveTo>
                          <a:pt x="0" y="0"/>
                        </a:moveTo>
                        <a:cubicBezTo>
                          <a:pt x="160" y="344"/>
                          <a:pt x="299" y="544"/>
                          <a:pt x="459" y="888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1" name="Google Shape;171;p2"/>
                  <p:cNvSpPr/>
                  <p:nvPr/>
                </p:nvSpPr>
                <p:spPr>
                  <a:xfrm>
                    <a:off x="2462760" y="4088880"/>
                    <a:ext cx="118080" cy="205920"/>
                  </a:xfrm>
                  <a:custGeom>
                    <a:rect b="b" l="l" r="r" t="t"/>
                    <a:pathLst>
                      <a:path extrusionOk="0" fill="none" h="572" w="328">
                        <a:moveTo>
                          <a:pt x="61" y="0"/>
                        </a:moveTo>
                        <a:cubicBezTo>
                          <a:pt x="39" y="8"/>
                          <a:pt x="16" y="19"/>
                          <a:pt x="0" y="37"/>
                        </a:cubicBezTo>
                        <a:cubicBezTo>
                          <a:pt x="106" y="217"/>
                          <a:pt x="216" y="396"/>
                          <a:pt x="328" y="57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2" name="Google Shape;172;p2"/>
                  <p:cNvSpPr/>
                  <p:nvPr/>
                </p:nvSpPr>
                <p:spPr>
                  <a:xfrm>
                    <a:off x="2630160" y="4373280"/>
                    <a:ext cx="39600" cy="67320"/>
                  </a:xfrm>
                  <a:custGeom>
                    <a:rect b="b" l="l" r="r" t="t"/>
                    <a:pathLst>
                      <a:path extrusionOk="0" fill="none" h="187" w="110">
                        <a:moveTo>
                          <a:pt x="0" y="0"/>
                        </a:moveTo>
                        <a:cubicBezTo>
                          <a:pt x="39" y="60"/>
                          <a:pt x="76" y="124"/>
                          <a:pt x="110" y="18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15825" lIns="96475" spcFirstLastPara="1" rIns="96475" wrap="square" tIns="1582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3" name="Google Shape;173;p2"/>
                  <p:cNvSpPr/>
                  <p:nvPr/>
                </p:nvSpPr>
                <p:spPr>
                  <a:xfrm>
                    <a:off x="3366000" y="4321080"/>
                    <a:ext cx="90720" cy="40320"/>
                  </a:xfrm>
                  <a:custGeom>
                    <a:rect b="b" l="l" r="r" t="t"/>
                    <a:pathLst>
                      <a:path extrusionOk="0" fill="none" h="112" w="252">
                        <a:moveTo>
                          <a:pt x="205" y="0"/>
                        </a:moveTo>
                        <a:cubicBezTo>
                          <a:pt x="224" y="43"/>
                          <a:pt x="233" y="71"/>
                          <a:pt x="252" y="112"/>
                        </a:cubicBezTo>
                        <a:cubicBezTo>
                          <a:pt x="168" y="99"/>
                          <a:pt x="84" y="93"/>
                          <a:pt x="0" y="9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4" name="Google Shape;174;p2"/>
                  <p:cNvSpPr/>
                  <p:nvPr/>
                </p:nvSpPr>
                <p:spPr>
                  <a:xfrm>
                    <a:off x="2966400" y="4028400"/>
                    <a:ext cx="151920" cy="75960"/>
                  </a:xfrm>
                  <a:custGeom>
                    <a:rect b="b" l="l" r="r" t="t"/>
                    <a:pathLst>
                      <a:path extrusionOk="0" fill="none" h="211" w="422">
                        <a:moveTo>
                          <a:pt x="0" y="211"/>
                        </a:moveTo>
                        <a:cubicBezTo>
                          <a:pt x="118" y="103"/>
                          <a:pt x="265" y="28"/>
                          <a:pt x="422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24475" lIns="96475" spcFirstLastPara="1" rIns="96475" wrap="square" tIns="244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5" name="Google Shape;175;p2"/>
                  <p:cNvSpPr/>
                  <p:nvPr/>
                </p:nvSpPr>
                <p:spPr>
                  <a:xfrm>
                    <a:off x="3156120" y="4014360"/>
                    <a:ext cx="34920" cy="5400"/>
                  </a:xfrm>
                  <a:custGeom>
                    <a:rect b="b" l="l" r="r" t="t"/>
                    <a:pathLst>
                      <a:path extrusionOk="0" fill="none" h="15" w="97">
                        <a:moveTo>
                          <a:pt x="0" y="15"/>
                        </a:moveTo>
                        <a:cubicBezTo>
                          <a:pt x="34" y="13"/>
                          <a:pt x="65" y="7"/>
                          <a:pt x="97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6" name="Google Shape;176;p2"/>
                  <p:cNvSpPr/>
                  <p:nvPr/>
                </p:nvSpPr>
                <p:spPr>
                  <a:xfrm>
                    <a:off x="2999520" y="4066200"/>
                    <a:ext cx="245880" cy="88560"/>
                  </a:xfrm>
                  <a:custGeom>
                    <a:rect b="b" l="l" r="r" t="t"/>
                    <a:pathLst>
                      <a:path extrusionOk="0" fill="none" h="246" w="683">
                        <a:moveTo>
                          <a:pt x="0" y="246"/>
                        </a:moveTo>
                        <a:cubicBezTo>
                          <a:pt x="196" y="99"/>
                          <a:pt x="439" y="11"/>
                          <a:pt x="68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37075" lIns="96475" spcFirstLastPara="1" rIns="96475" wrap="square" tIns="37075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7" name="Google Shape;177;p2"/>
                  <p:cNvSpPr/>
                  <p:nvPr/>
                </p:nvSpPr>
                <p:spPr>
                  <a:xfrm>
                    <a:off x="3169440" y="4122000"/>
                    <a:ext cx="81360" cy="15840"/>
                  </a:xfrm>
                  <a:custGeom>
                    <a:rect b="b" l="l" r="r" t="t"/>
                    <a:pathLst>
                      <a:path extrusionOk="0" fill="none" h="44" w="226">
                        <a:moveTo>
                          <a:pt x="0" y="44"/>
                        </a:moveTo>
                        <a:cubicBezTo>
                          <a:pt x="71" y="15"/>
                          <a:pt x="148" y="0"/>
                          <a:pt x="22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8" name="Google Shape;178;p2"/>
                  <p:cNvSpPr/>
                  <p:nvPr/>
                </p:nvSpPr>
                <p:spPr>
                  <a:xfrm>
                    <a:off x="3061800" y="4218840"/>
                    <a:ext cx="76680" cy="38160"/>
                  </a:xfrm>
                  <a:custGeom>
                    <a:rect b="b" l="l" r="r" t="t"/>
                    <a:pathLst>
                      <a:path extrusionOk="0" fill="none" h="106" w="213">
                        <a:moveTo>
                          <a:pt x="0" y="106"/>
                        </a:moveTo>
                        <a:cubicBezTo>
                          <a:pt x="66" y="61"/>
                          <a:pt x="137" y="26"/>
                          <a:pt x="21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79" name="Google Shape;179;p2"/>
                  <p:cNvSpPr/>
                  <p:nvPr/>
                </p:nvSpPr>
                <p:spPr>
                  <a:xfrm>
                    <a:off x="3191040" y="4174200"/>
                    <a:ext cx="94680" cy="24840"/>
                  </a:xfrm>
                  <a:custGeom>
                    <a:rect b="b" l="l" r="r" t="t"/>
                    <a:pathLst>
                      <a:path extrusionOk="0" fill="none" h="69" w="263">
                        <a:moveTo>
                          <a:pt x="0" y="69"/>
                        </a:moveTo>
                        <a:cubicBezTo>
                          <a:pt x="80" y="25"/>
                          <a:pt x="172" y="2"/>
                          <a:pt x="26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0" name="Google Shape;180;p2"/>
                  <p:cNvSpPr/>
                  <p:nvPr/>
                </p:nvSpPr>
                <p:spPr>
                  <a:xfrm>
                    <a:off x="3099600" y="4220640"/>
                    <a:ext cx="247680" cy="93600"/>
                  </a:xfrm>
                  <a:custGeom>
                    <a:rect b="b" l="l" r="r" t="t"/>
                    <a:pathLst>
                      <a:path extrusionOk="0" fill="none" h="260" w="688">
                        <a:moveTo>
                          <a:pt x="0" y="260"/>
                        </a:moveTo>
                        <a:cubicBezTo>
                          <a:pt x="19" y="247"/>
                          <a:pt x="35" y="234"/>
                          <a:pt x="54" y="223"/>
                        </a:cubicBezTo>
                        <a:cubicBezTo>
                          <a:pt x="243" y="97"/>
                          <a:pt x="463" y="19"/>
                          <a:pt x="688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42100" lIns="96475" spcFirstLastPara="1" rIns="96475" wrap="square" tIns="421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1" name="Google Shape;181;p2"/>
                  <p:cNvSpPr/>
                  <p:nvPr/>
                </p:nvSpPr>
                <p:spPr>
                  <a:xfrm>
                    <a:off x="2566080" y="4075560"/>
                    <a:ext cx="293400" cy="42840"/>
                  </a:xfrm>
                  <a:custGeom>
                    <a:rect b="b" l="l" r="r" t="t"/>
                    <a:pathLst>
                      <a:path extrusionOk="0" fill="none" h="119" w="815">
                        <a:moveTo>
                          <a:pt x="0" y="99"/>
                        </a:moveTo>
                        <a:cubicBezTo>
                          <a:pt x="249" y="-40"/>
                          <a:pt x="574" y="-32"/>
                          <a:pt x="815" y="1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2" name="Google Shape;182;p2"/>
                  <p:cNvSpPr/>
                  <p:nvPr/>
                </p:nvSpPr>
                <p:spPr>
                  <a:xfrm>
                    <a:off x="2704680" y="4145040"/>
                    <a:ext cx="151920" cy="18000"/>
                  </a:xfrm>
                  <a:custGeom>
                    <a:rect b="b" l="l" r="r" t="t"/>
                    <a:pathLst>
                      <a:path extrusionOk="0" fill="none" h="50" w="422">
                        <a:moveTo>
                          <a:pt x="0" y="10"/>
                        </a:moveTo>
                        <a:cubicBezTo>
                          <a:pt x="142" y="-12"/>
                          <a:pt x="288" y="3"/>
                          <a:pt x="422" y="5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3" name="Google Shape;183;p2"/>
                  <p:cNvSpPr/>
                  <p:nvPr/>
                </p:nvSpPr>
                <p:spPr>
                  <a:xfrm>
                    <a:off x="2664360" y="4223160"/>
                    <a:ext cx="269640" cy="32040"/>
                  </a:xfrm>
                  <a:custGeom>
                    <a:rect b="b" l="l" r="r" t="t"/>
                    <a:pathLst>
                      <a:path extrusionOk="0" fill="none" h="89" w="749">
                        <a:moveTo>
                          <a:pt x="0" y="89"/>
                        </a:moveTo>
                        <a:cubicBezTo>
                          <a:pt x="237" y="1"/>
                          <a:pt x="499" y="-22"/>
                          <a:pt x="749" y="21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184" name="Google Shape;184;p2"/>
                  <p:cNvSpPr/>
                  <p:nvPr/>
                </p:nvSpPr>
                <p:spPr>
                  <a:xfrm>
                    <a:off x="2795040" y="4316400"/>
                    <a:ext cx="70560" cy="19440"/>
                  </a:xfrm>
                  <a:custGeom>
                    <a:rect b="b" l="l" r="r" t="t"/>
                    <a:pathLst>
                      <a:path extrusionOk="0" fill="none" h="54" w="196">
                        <a:moveTo>
                          <a:pt x="0" y="54"/>
                        </a:moveTo>
                        <a:cubicBezTo>
                          <a:pt x="61" y="24"/>
                          <a:pt x="129" y="7"/>
                          <a:pt x="19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sz="1800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185" name="Google Shape;185;p2"/>
          <p:cNvGrpSpPr/>
          <p:nvPr/>
        </p:nvGrpSpPr>
        <p:grpSpPr>
          <a:xfrm>
            <a:off x="131926" y="142299"/>
            <a:ext cx="8880147" cy="4807180"/>
            <a:chOff x="131926" y="142299"/>
            <a:chExt cx="8880147" cy="4807180"/>
          </a:xfrm>
        </p:grpSpPr>
        <p:sp>
          <p:nvSpPr>
            <p:cNvPr id="186" name="Google Shape;186;p2"/>
            <p:cNvSpPr/>
            <p:nvPr/>
          </p:nvSpPr>
          <p:spPr>
            <a:xfrm rot="1214655">
              <a:off x="7870846" y="326057"/>
              <a:ext cx="1119857" cy="323439"/>
            </a:xfrm>
            <a:custGeom>
              <a:rect b="b" l="l" r="r" t="t"/>
              <a:pathLst>
                <a:path extrusionOk="0" h="624" w="4650">
                  <a:moveTo>
                    <a:pt x="0" y="0"/>
                  </a:moveTo>
                  <a:lnTo>
                    <a:pt x="4650" y="0"/>
                  </a:lnTo>
                  <a:lnTo>
                    <a:pt x="4455" y="328"/>
                  </a:lnTo>
                  <a:lnTo>
                    <a:pt x="4650" y="624"/>
                  </a:lnTo>
                  <a:lnTo>
                    <a:pt x="0" y="624"/>
                  </a:lnTo>
                  <a:lnTo>
                    <a:pt x="227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 rot="1214655">
              <a:off x="153296" y="4442282"/>
              <a:ext cx="1119857" cy="323439"/>
            </a:xfrm>
            <a:custGeom>
              <a:rect b="b" l="l" r="r" t="t"/>
              <a:pathLst>
                <a:path extrusionOk="0" h="624" w="4650">
                  <a:moveTo>
                    <a:pt x="0" y="0"/>
                  </a:moveTo>
                  <a:lnTo>
                    <a:pt x="4650" y="0"/>
                  </a:lnTo>
                  <a:lnTo>
                    <a:pt x="4455" y="328"/>
                  </a:lnTo>
                  <a:lnTo>
                    <a:pt x="4650" y="624"/>
                  </a:lnTo>
                  <a:lnTo>
                    <a:pt x="0" y="624"/>
                  </a:lnTo>
                  <a:lnTo>
                    <a:pt x="227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rotWithShape="0" algn="bl" dir="3840000" dist="28575">
                <a:srgbClr val="191919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0" name="Google Shape;920;p11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921" name="Google Shape;921;p11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922" name="Google Shape;922;p11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11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11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11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11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11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11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29" name="Google Shape;929;p11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930" name="Google Shape;930;p11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11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11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11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11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11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6" name="Google Shape;936;p11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7" name="Google Shape;937;p11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8" name="Google Shape;938;p11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9" name="Google Shape;939;p11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0" name="Google Shape;940;p11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1" name="Google Shape;941;p11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2" name="Google Shape;942;p11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3" name="Google Shape;943;p11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4" name="Google Shape;944;p11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5" name="Google Shape;945;p11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6" name="Google Shape;946;p11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7" name="Google Shape;947;p11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8" name="Google Shape;948;p11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9" name="Google Shape;949;p11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0" name="Google Shape;950;p11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1" name="Google Shape;951;p11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2" name="Google Shape;952;p11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3" name="Google Shape;953;p11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4" name="Google Shape;954;p11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5" name="Google Shape;955;p11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6" name="Google Shape;956;p11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7" name="Google Shape;957;p11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8" name="Google Shape;958;p11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9" name="Google Shape;959;p11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0" name="Google Shape;960;p11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1" name="Google Shape;961;p11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2" name="Google Shape;962;p11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3" name="Google Shape;963;p11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4" name="Google Shape;964;p11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5" name="Google Shape;965;p11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66" name="Google Shape;966;p11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967" name="Google Shape;967;p11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8" name="Google Shape;968;p11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9" name="Google Shape;969;p11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0" name="Google Shape;970;p11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1" name="Google Shape;971;p11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2" name="Google Shape;972;p11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3" name="Google Shape;973;p11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4" name="Google Shape;974;p11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5" name="Google Shape;975;p11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6" name="Google Shape;976;p11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7" name="Google Shape;977;p11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" name="Google Shape;978;p11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" name="Google Shape;979;p11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80" name="Google Shape;980;p11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981" name="Google Shape;981;p11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82" name="Google Shape;982;p11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983" name="Google Shape;983;p11"/>
          <p:cNvSpPr txBox="1"/>
          <p:nvPr>
            <p:ph hasCustomPrompt="1" type="title"/>
          </p:nvPr>
        </p:nvSpPr>
        <p:spPr>
          <a:xfrm>
            <a:off x="3394725" y="1757063"/>
            <a:ext cx="2354400" cy="916200"/>
          </a:xfrm>
          <a:prstGeom prst="rect">
            <a:avLst/>
          </a:prstGeom>
          <a:solidFill>
            <a:schemeClr val="accent2"/>
          </a:solidFill>
          <a:effectLst>
            <a:outerShdw rotWithShape="0" algn="bl" dir="3000000" dist="7620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84" name="Google Shape;984;p11"/>
          <p:cNvSpPr txBox="1"/>
          <p:nvPr>
            <p:ph idx="1" type="subTitle"/>
          </p:nvPr>
        </p:nvSpPr>
        <p:spPr>
          <a:xfrm>
            <a:off x="3394850" y="2889338"/>
            <a:ext cx="2354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7" name="Google Shape;987;p13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988" name="Google Shape;988;p13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989" name="Google Shape;989;p13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0" name="Google Shape;990;p13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1" name="Google Shape;991;p13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2" name="Google Shape;992;p13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3" name="Google Shape;993;p13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" name="Google Shape;994;p13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" name="Google Shape;995;p13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996" name="Google Shape;996;p13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997" name="Google Shape;997;p13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" name="Google Shape;998;p13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" name="Google Shape;999;p13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" name="Google Shape;1000;p13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" name="Google Shape;1001;p13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" name="Google Shape;1002;p13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" name="Google Shape;1003;p13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" name="Google Shape;1004;p13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" name="Google Shape;1005;p13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" name="Google Shape;1006;p13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" name="Google Shape;1007;p13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" name="Google Shape;1008;p13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" name="Google Shape;1009;p13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" name="Google Shape;1010;p13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" name="Google Shape;1011;p13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" name="Google Shape;1012;p13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3" name="Google Shape;1013;p13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" name="Google Shape;1014;p13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" name="Google Shape;1015;p13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" name="Google Shape;1016;p13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" name="Google Shape;1017;p13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" name="Google Shape;1018;p13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" name="Google Shape;1019;p13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" name="Google Shape;1020;p13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" name="Google Shape;1021;p13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" name="Google Shape;1022;p13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" name="Google Shape;1023;p13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4" name="Google Shape;1024;p13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" name="Google Shape;1025;p13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" name="Google Shape;1026;p13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" name="Google Shape;1027;p13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" name="Google Shape;1028;p13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" name="Google Shape;1029;p13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" name="Google Shape;1030;p13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" name="Google Shape;1031;p13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" name="Google Shape;1032;p13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33" name="Google Shape;1033;p13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034" name="Google Shape;1034;p13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" name="Google Shape;1035;p13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" name="Google Shape;1036;p13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" name="Google Shape;1037;p13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" name="Google Shape;1038;p13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" name="Google Shape;1039;p13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" name="Google Shape;1040;p13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" name="Google Shape;1041;p13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" name="Google Shape;1042;p13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" name="Google Shape;1043;p13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4" name="Google Shape;1044;p13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" name="Google Shape;1045;p13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" name="Google Shape;1046;p13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47" name="Google Shape;1047;p13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048" name="Google Shape;1048;p13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049" name="Google Shape;1049;p13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050" name="Google Shape;1050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1" name="Google Shape;1051;p13"/>
          <p:cNvSpPr txBox="1"/>
          <p:nvPr>
            <p:ph hasCustomPrompt="1" idx="2" type="title"/>
          </p:nvPr>
        </p:nvSpPr>
        <p:spPr>
          <a:xfrm>
            <a:off x="720000" y="1378658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2" name="Google Shape;1052;p13"/>
          <p:cNvSpPr txBox="1"/>
          <p:nvPr>
            <p:ph hasCustomPrompt="1" idx="3" type="title"/>
          </p:nvPr>
        </p:nvSpPr>
        <p:spPr>
          <a:xfrm>
            <a:off x="720000" y="3017841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3" name="Google Shape;1053;p13"/>
          <p:cNvSpPr txBox="1"/>
          <p:nvPr>
            <p:ph hasCustomPrompt="1" idx="4" type="title"/>
          </p:nvPr>
        </p:nvSpPr>
        <p:spPr>
          <a:xfrm>
            <a:off x="3419275" y="1378658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4" name="Google Shape;1054;p13"/>
          <p:cNvSpPr txBox="1"/>
          <p:nvPr>
            <p:ph hasCustomPrompt="1" idx="5" type="title"/>
          </p:nvPr>
        </p:nvSpPr>
        <p:spPr>
          <a:xfrm>
            <a:off x="3419275" y="3017841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5" name="Google Shape;1055;p13"/>
          <p:cNvSpPr txBox="1"/>
          <p:nvPr>
            <p:ph hasCustomPrompt="1" idx="6" type="title"/>
          </p:nvPr>
        </p:nvSpPr>
        <p:spPr>
          <a:xfrm>
            <a:off x="6118550" y="1378658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6" name="Google Shape;1056;p13"/>
          <p:cNvSpPr txBox="1"/>
          <p:nvPr>
            <p:ph hasCustomPrompt="1" idx="7" type="title"/>
          </p:nvPr>
        </p:nvSpPr>
        <p:spPr>
          <a:xfrm>
            <a:off x="6118550" y="3017841"/>
            <a:ext cx="734700" cy="447600"/>
          </a:xfrm>
          <a:prstGeom prst="rect">
            <a:avLst/>
          </a:prstGeom>
          <a:solidFill>
            <a:schemeClr val="accent2"/>
          </a:solidFill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57" name="Google Shape;1057;p13"/>
          <p:cNvSpPr txBox="1"/>
          <p:nvPr>
            <p:ph idx="1" type="subTitle"/>
          </p:nvPr>
        </p:nvSpPr>
        <p:spPr>
          <a:xfrm>
            <a:off x="720000" y="1902450"/>
            <a:ext cx="2305500" cy="49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58" name="Google Shape;1058;p13"/>
          <p:cNvSpPr txBox="1"/>
          <p:nvPr>
            <p:ph idx="8" type="subTitle"/>
          </p:nvPr>
        </p:nvSpPr>
        <p:spPr>
          <a:xfrm>
            <a:off x="3419275" y="1902450"/>
            <a:ext cx="2305500" cy="49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59" name="Google Shape;1059;p13"/>
          <p:cNvSpPr txBox="1"/>
          <p:nvPr>
            <p:ph idx="9" type="subTitle"/>
          </p:nvPr>
        </p:nvSpPr>
        <p:spPr>
          <a:xfrm>
            <a:off x="6118550" y="1902450"/>
            <a:ext cx="2305500" cy="491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60" name="Google Shape;1060;p13"/>
          <p:cNvSpPr txBox="1"/>
          <p:nvPr>
            <p:ph idx="13" type="subTitle"/>
          </p:nvPr>
        </p:nvSpPr>
        <p:spPr>
          <a:xfrm>
            <a:off x="720000" y="3541650"/>
            <a:ext cx="2305500" cy="4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61" name="Google Shape;1061;p13"/>
          <p:cNvSpPr txBox="1"/>
          <p:nvPr>
            <p:ph idx="14" type="subTitle"/>
          </p:nvPr>
        </p:nvSpPr>
        <p:spPr>
          <a:xfrm>
            <a:off x="3419275" y="3541650"/>
            <a:ext cx="2305500" cy="4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62" name="Google Shape;1062;p13"/>
          <p:cNvSpPr txBox="1"/>
          <p:nvPr>
            <p:ph idx="15" type="subTitle"/>
          </p:nvPr>
        </p:nvSpPr>
        <p:spPr>
          <a:xfrm>
            <a:off x="6118550" y="3541650"/>
            <a:ext cx="2305500" cy="493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1063" name="Google Shape;1063;p13"/>
          <p:cNvSpPr/>
          <p:nvPr/>
        </p:nvSpPr>
        <p:spPr>
          <a:xfrm rot="10800000">
            <a:off x="8284065" y="209567"/>
            <a:ext cx="540360" cy="570960"/>
          </a:xfrm>
          <a:custGeom>
            <a:rect b="b" l="l" r="r" t="t"/>
            <a:pathLst>
              <a:path extrusionOk="0" h="1586" w="1501">
                <a:moveTo>
                  <a:pt x="606" y="1586"/>
                </a:moveTo>
                <a:lnTo>
                  <a:pt x="1429" y="1586"/>
                </a:lnTo>
                <a:cubicBezTo>
                  <a:pt x="1468" y="1586"/>
                  <a:pt x="1501" y="1553"/>
                  <a:pt x="1501" y="1510"/>
                </a:cubicBezTo>
                <a:lnTo>
                  <a:pt x="1501" y="1022"/>
                </a:lnTo>
                <a:cubicBezTo>
                  <a:pt x="1501" y="979"/>
                  <a:pt x="1470" y="945"/>
                  <a:pt x="1429" y="945"/>
                </a:cubicBezTo>
                <a:lnTo>
                  <a:pt x="679" y="945"/>
                </a:lnTo>
                <a:cubicBezTo>
                  <a:pt x="640" y="945"/>
                  <a:pt x="606" y="912"/>
                  <a:pt x="606" y="869"/>
                </a:cubicBezTo>
                <a:lnTo>
                  <a:pt x="606" y="77"/>
                </a:lnTo>
                <a:cubicBezTo>
                  <a:pt x="606" y="34"/>
                  <a:pt x="575" y="0"/>
                  <a:pt x="534" y="0"/>
                </a:cubicBezTo>
                <a:lnTo>
                  <a:pt x="72" y="0"/>
                </a:lnTo>
                <a:cubicBezTo>
                  <a:pt x="34" y="0"/>
                  <a:pt x="0" y="34"/>
                  <a:pt x="0" y="77"/>
                </a:cubicBezTo>
                <a:lnTo>
                  <a:pt x="0" y="945"/>
                </a:lnTo>
                <a:lnTo>
                  <a:pt x="0" y="1510"/>
                </a:lnTo>
                <a:cubicBezTo>
                  <a:pt x="0" y="1553"/>
                  <a:pt x="32" y="1586"/>
                  <a:pt x="72" y="1586"/>
                </a:cubicBezTo>
                <a:lnTo>
                  <a:pt x="606" y="1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4" name="Google Shape;1064;p13"/>
          <p:cNvGrpSpPr/>
          <p:nvPr/>
        </p:nvGrpSpPr>
        <p:grpSpPr>
          <a:xfrm>
            <a:off x="158083" y="172936"/>
            <a:ext cx="8816498" cy="4874305"/>
            <a:chOff x="158083" y="172936"/>
            <a:chExt cx="8816498" cy="4874305"/>
          </a:xfrm>
        </p:grpSpPr>
        <p:grpSp>
          <p:nvGrpSpPr>
            <p:cNvPr id="1065" name="Google Shape;1065;p13"/>
            <p:cNvGrpSpPr/>
            <p:nvPr/>
          </p:nvGrpSpPr>
          <p:grpSpPr>
            <a:xfrm>
              <a:off x="158083" y="172936"/>
              <a:ext cx="497615" cy="541579"/>
              <a:chOff x="3528376" y="2517973"/>
              <a:chExt cx="386648" cy="420808"/>
            </a:xfrm>
          </p:grpSpPr>
          <p:sp>
            <p:nvSpPr>
              <p:cNvPr id="1066" name="Google Shape;1066;p13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67" name="Google Shape;1067;p13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068" name="Google Shape;1068;p13"/>
            <p:cNvGrpSpPr/>
            <p:nvPr/>
          </p:nvGrpSpPr>
          <p:grpSpPr>
            <a:xfrm>
              <a:off x="870916" y="209568"/>
              <a:ext cx="169952" cy="165341"/>
              <a:chOff x="2853720" y="3420720"/>
              <a:chExt cx="92880" cy="90360"/>
            </a:xfrm>
          </p:grpSpPr>
          <p:sp>
            <p:nvSpPr>
              <p:cNvPr id="1069" name="Google Shape;1069;p13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0" name="Google Shape;1070;p13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1" name="Google Shape;1071;p13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72" name="Google Shape;1072;p13"/>
            <p:cNvGrpSpPr/>
            <p:nvPr/>
          </p:nvGrpSpPr>
          <p:grpSpPr>
            <a:xfrm>
              <a:off x="2784705" y="4832485"/>
              <a:ext cx="504554" cy="214757"/>
              <a:chOff x="2784705" y="4832485"/>
              <a:chExt cx="504554" cy="214757"/>
            </a:xfrm>
          </p:grpSpPr>
          <p:grpSp>
            <p:nvGrpSpPr>
              <p:cNvPr id="1073" name="Google Shape;1073;p13"/>
              <p:cNvGrpSpPr/>
              <p:nvPr/>
            </p:nvGrpSpPr>
            <p:grpSpPr>
              <a:xfrm>
                <a:off x="3115355" y="4904295"/>
                <a:ext cx="173904" cy="142944"/>
                <a:chOff x="3292560" y="2517480"/>
                <a:chExt cx="95040" cy="78120"/>
              </a:xfrm>
            </p:grpSpPr>
            <p:sp>
              <p:nvSpPr>
                <p:cNvPr id="1074" name="Google Shape;1074;p13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75" name="Google Shape;1075;p13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076" name="Google Shape;1076;p13"/>
              <p:cNvSpPr/>
              <p:nvPr/>
            </p:nvSpPr>
            <p:spPr>
              <a:xfrm>
                <a:off x="2784705" y="4832485"/>
                <a:ext cx="194991" cy="214757"/>
              </a:xfrm>
              <a:custGeom>
                <a:rect b="b" l="l" r="r" t="t"/>
                <a:pathLst>
                  <a:path extrusionOk="0" h="326" w="296">
                    <a:moveTo>
                      <a:pt x="236" y="311"/>
                    </a:moveTo>
                    <a:cubicBezTo>
                      <a:pt x="170" y="341"/>
                      <a:pt x="84" y="323"/>
                      <a:pt x="38" y="268"/>
                    </a:cubicBezTo>
                    <a:cubicBezTo>
                      <a:pt x="-9" y="212"/>
                      <a:pt x="-13" y="126"/>
                      <a:pt x="28" y="67"/>
                    </a:cubicBezTo>
                    <a:cubicBezTo>
                      <a:pt x="86" y="-17"/>
                      <a:pt x="148" y="-19"/>
                      <a:pt x="228" y="42"/>
                    </a:cubicBezTo>
                    <a:cubicBezTo>
                      <a:pt x="308" y="104"/>
                      <a:pt x="327" y="268"/>
                      <a:pt x="236" y="31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7" name="Google Shape;1077;p13"/>
            <p:cNvSpPr/>
            <p:nvPr/>
          </p:nvSpPr>
          <p:spPr>
            <a:xfrm>
              <a:off x="8790130" y="4840053"/>
              <a:ext cx="184451" cy="1996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_3"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9" name="Google Shape;1079;p14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080" name="Google Shape;1080;p14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081" name="Google Shape;1081;p14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2" name="Google Shape;1082;p14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3" name="Google Shape;1083;p14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4" name="Google Shape;1084;p14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5" name="Google Shape;1085;p14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6" name="Google Shape;1086;p14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87" name="Google Shape;1087;p14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088" name="Google Shape;1088;p14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089" name="Google Shape;1089;p14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0" name="Google Shape;1090;p14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1" name="Google Shape;1091;p14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2" name="Google Shape;1092;p14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3" name="Google Shape;1093;p14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4" name="Google Shape;1094;p14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5" name="Google Shape;1095;p14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6" name="Google Shape;1096;p14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7" name="Google Shape;1097;p14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8" name="Google Shape;1098;p14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99" name="Google Shape;1099;p14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0" name="Google Shape;1100;p14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1" name="Google Shape;1101;p14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2" name="Google Shape;1102;p14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3" name="Google Shape;1103;p14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4" name="Google Shape;1104;p14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5" name="Google Shape;1105;p14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6" name="Google Shape;1106;p14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7" name="Google Shape;1107;p14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8" name="Google Shape;1108;p14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9" name="Google Shape;1109;p14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0" name="Google Shape;1110;p14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1" name="Google Shape;1111;p14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2" name="Google Shape;1112;p14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3" name="Google Shape;1113;p14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4" name="Google Shape;1114;p14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5" name="Google Shape;1115;p14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6" name="Google Shape;1116;p14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7" name="Google Shape;1117;p14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8" name="Google Shape;1118;p14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9" name="Google Shape;1119;p14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14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14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14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14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14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25" name="Google Shape;1125;p14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126" name="Google Shape;1126;p14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7" name="Google Shape;1127;p14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8" name="Google Shape;1128;p14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9" name="Google Shape;1129;p14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0" name="Google Shape;1130;p14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1" name="Google Shape;1131;p14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2" name="Google Shape;1132;p14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3" name="Google Shape;1133;p14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4" name="Google Shape;1134;p14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5" name="Google Shape;1135;p14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6" name="Google Shape;1136;p14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7" name="Google Shape;1137;p14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8" name="Google Shape;1138;p14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39" name="Google Shape;1139;p14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140" name="Google Shape;1140;p14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141" name="Google Shape;1141;p14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142" name="Google Shape;1142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143" name="Google Shape;1143;p14"/>
          <p:cNvGrpSpPr/>
          <p:nvPr/>
        </p:nvGrpSpPr>
        <p:grpSpPr>
          <a:xfrm>
            <a:off x="3074346" y="-168287"/>
            <a:ext cx="3444058" cy="5267436"/>
            <a:chOff x="3074346" y="-168287"/>
            <a:chExt cx="3444058" cy="5267436"/>
          </a:xfrm>
        </p:grpSpPr>
        <p:sp>
          <p:nvSpPr>
            <p:cNvPr id="1144" name="Google Shape;1144;p14"/>
            <p:cNvSpPr/>
            <p:nvPr/>
          </p:nvSpPr>
          <p:spPr>
            <a:xfrm>
              <a:off x="3074346" y="489751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14"/>
            <p:cNvSpPr/>
            <p:nvPr/>
          </p:nvSpPr>
          <p:spPr>
            <a:xfrm>
              <a:off x="3516927" y="4810074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46" name="Google Shape;1146;p14"/>
            <p:cNvGrpSpPr/>
            <p:nvPr/>
          </p:nvGrpSpPr>
          <p:grpSpPr>
            <a:xfrm>
              <a:off x="6047207" y="-168287"/>
              <a:ext cx="471196" cy="399845"/>
              <a:chOff x="2823480" y="2823840"/>
              <a:chExt cx="366120" cy="310680"/>
            </a:xfrm>
          </p:grpSpPr>
          <p:sp>
            <p:nvSpPr>
              <p:cNvPr id="1147" name="Google Shape;1147;p14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8" name="Google Shape;1148;p14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9" name="Google Shape;1149;p14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0" name="Google Shape;1150;p14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1" name="Google Shape;1151;p14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2" name="Google Shape;1152;p14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3" name="Google Shape;1153;p14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4" name="Google Shape;1154;p14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5" name="Google Shape;1155;p14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6" name="Google Shape;1156;p14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7" name="Google Shape;1157;p14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8" name="Google Shape;1158;p14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9" name="Google Shape;1159;p14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0" name="Google Shape;1160;p14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1" name="Google Shape;1161;p14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3_1"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3" name="Google Shape;1163;p15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164" name="Google Shape;1164;p15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165" name="Google Shape;1165;p15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6" name="Google Shape;1166;p15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7" name="Google Shape;1167;p15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8" name="Google Shape;1168;p15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9" name="Google Shape;1169;p15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0" name="Google Shape;1170;p15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1" name="Google Shape;1171;p15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172" name="Google Shape;1172;p15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173" name="Google Shape;1173;p15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4" name="Google Shape;1174;p15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5" name="Google Shape;1175;p15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6" name="Google Shape;1176;p15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7" name="Google Shape;1177;p15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8" name="Google Shape;1178;p15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79" name="Google Shape;1179;p15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0" name="Google Shape;1180;p15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1" name="Google Shape;1181;p15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2" name="Google Shape;1182;p15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3" name="Google Shape;1183;p15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4" name="Google Shape;1184;p15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5" name="Google Shape;1185;p15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6" name="Google Shape;1186;p15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15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15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15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15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15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15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15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15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15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15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15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15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15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15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15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15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15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4" name="Google Shape;1204;p15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5" name="Google Shape;1205;p15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6" name="Google Shape;1206;p15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7" name="Google Shape;1207;p15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8" name="Google Shape;1208;p15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09" name="Google Shape;1209;p15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210" name="Google Shape;1210;p15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1" name="Google Shape;1211;p15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2" name="Google Shape;1212;p15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3" name="Google Shape;1213;p15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4" name="Google Shape;1214;p15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5" name="Google Shape;1215;p15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6" name="Google Shape;1216;p15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7" name="Google Shape;1217;p15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8" name="Google Shape;1218;p15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9" name="Google Shape;1219;p15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0" name="Google Shape;1220;p15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1" name="Google Shape;1221;p15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2" name="Google Shape;1222;p15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23" name="Google Shape;1223;p15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224" name="Google Shape;1224;p15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225" name="Google Shape;1225;p15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226" name="Google Shape;1226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227" name="Google Shape;1227;p15"/>
          <p:cNvGrpSpPr/>
          <p:nvPr/>
        </p:nvGrpSpPr>
        <p:grpSpPr>
          <a:xfrm>
            <a:off x="115542" y="35764"/>
            <a:ext cx="7991654" cy="5212669"/>
            <a:chOff x="115542" y="35764"/>
            <a:chExt cx="7991654" cy="5212669"/>
          </a:xfrm>
        </p:grpSpPr>
        <p:grpSp>
          <p:nvGrpSpPr>
            <p:cNvPr id="1228" name="Google Shape;1228;p15"/>
            <p:cNvGrpSpPr/>
            <p:nvPr/>
          </p:nvGrpSpPr>
          <p:grpSpPr>
            <a:xfrm>
              <a:off x="7280217" y="35764"/>
              <a:ext cx="826978" cy="493798"/>
              <a:chOff x="2462760" y="3946680"/>
              <a:chExt cx="997200" cy="595440"/>
            </a:xfrm>
          </p:grpSpPr>
          <p:sp>
            <p:nvSpPr>
              <p:cNvPr id="1229" name="Google Shape;1229;p15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30" name="Google Shape;1230;p15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1231" name="Google Shape;1231;p15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2" name="Google Shape;1232;p15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3" name="Google Shape;1233;p15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15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5" name="Google Shape;1235;p15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15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15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8" name="Google Shape;1238;p15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9" name="Google Shape;1239;p15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0" name="Google Shape;1240;p15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1" name="Google Shape;1241;p15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2" name="Google Shape;1242;p15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3" name="Google Shape;1243;p15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4" name="Google Shape;1244;p15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5" name="Google Shape;1245;p15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6" name="Google Shape;1246;p15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47" name="Google Shape;1247;p15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248" name="Google Shape;1248;p15"/>
            <p:cNvGrpSpPr/>
            <p:nvPr/>
          </p:nvGrpSpPr>
          <p:grpSpPr>
            <a:xfrm rot="900132">
              <a:off x="185296" y="4573901"/>
              <a:ext cx="559287" cy="612585"/>
              <a:chOff x="3620583" y="4245335"/>
              <a:chExt cx="760771" cy="833271"/>
            </a:xfrm>
          </p:grpSpPr>
          <p:sp>
            <p:nvSpPr>
              <p:cNvPr id="1249" name="Google Shape;1249;p15"/>
              <p:cNvSpPr/>
              <p:nvPr/>
            </p:nvSpPr>
            <p:spPr>
              <a:xfrm>
                <a:off x="3659617" y="4321979"/>
                <a:ext cx="657009" cy="756626"/>
              </a:xfrm>
              <a:custGeom>
                <a:rect b="b" l="l" r="r" t="t"/>
                <a:pathLst>
                  <a:path extrusionOk="0" h="1633" w="1418">
                    <a:moveTo>
                      <a:pt x="1418" y="1479"/>
                    </a:moveTo>
                    <a:cubicBezTo>
                      <a:pt x="1379" y="979"/>
                      <a:pt x="1317" y="500"/>
                      <a:pt x="1278" y="0"/>
                    </a:cubicBezTo>
                    <a:cubicBezTo>
                      <a:pt x="1084" y="5"/>
                      <a:pt x="888" y="11"/>
                      <a:pt x="693" y="17"/>
                    </a:cubicBezTo>
                    <a:cubicBezTo>
                      <a:pt x="647" y="18"/>
                      <a:pt x="602" y="18"/>
                      <a:pt x="555" y="20"/>
                    </a:cubicBezTo>
                    <a:cubicBezTo>
                      <a:pt x="353" y="26"/>
                      <a:pt x="200" y="119"/>
                      <a:pt x="0" y="125"/>
                    </a:cubicBezTo>
                    <a:cubicBezTo>
                      <a:pt x="68" y="628"/>
                      <a:pt x="133" y="1130"/>
                      <a:pt x="200" y="1633"/>
                    </a:cubicBezTo>
                    <a:cubicBezTo>
                      <a:pt x="613" y="1603"/>
                      <a:pt x="1011" y="1552"/>
                      <a:pt x="141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250" name="Google Shape;1250;p15"/>
              <p:cNvGrpSpPr/>
              <p:nvPr/>
            </p:nvGrpSpPr>
            <p:grpSpPr>
              <a:xfrm>
                <a:off x="3620583" y="4245335"/>
                <a:ext cx="760771" cy="833049"/>
                <a:chOff x="2873520" y="4710240"/>
                <a:chExt cx="591120" cy="647280"/>
              </a:xfrm>
            </p:grpSpPr>
            <p:sp>
              <p:nvSpPr>
                <p:cNvPr id="1251" name="Google Shape;1251;p15"/>
                <p:cNvSpPr/>
                <p:nvPr/>
              </p:nvSpPr>
              <p:spPr>
                <a:xfrm>
                  <a:off x="2873520" y="4836960"/>
                  <a:ext cx="71280" cy="33120"/>
                </a:xfrm>
                <a:custGeom>
                  <a:rect b="b" l="l" r="r" t="t"/>
                  <a:pathLst>
                    <a:path extrusionOk="0" fill="none" h="92" w="198">
                      <a:moveTo>
                        <a:pt x="49" y="5"/>
                      </a:moveTo>
                      <a:cubicBezTo>
                        <a:pt x="34" y="-8"/>
                        <a:pt x="8" y="5"/>
                        <a:pt x="2" y="26"/>
                      </a:cubicBezTo>
                      <a:cubicBezTo>
                        <a:pt x="-4" y="44"/>
                        <a:pt x="10" y="65"/>
                        <a:pt x="26" y="76"/>
                      </a:cubicBezTo>
                      <a:cubicBezTo>
                        <a:pt x="43" y="87"/>
                        <a:pt x="64" y="89"/>
                        <a:pt x="84" y="91"/>
                      </a:cubicBezTo>
                      <a:cubicBezTo>
                        <a:pt x="129" y="95"/>
                        <a:pt x="181" y="86"/>
                        <a:pt x="198" y="4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2" name="Google Shape;1252;p15"/>
                <p:cNvSpPr/>
                <p:nvPr/>
              </p:nvSpPr>
              <p:spPr>
                <a:xfrm>
                  <a:off x="2874240" y="4890600"/>
                  <a:ext cx="78120" cy="36360"/>
                </a:xfrm>
                <a:custGeom>
                  <a:rect b="b" l="l" r="r" t="t"/>
                  <a:pathLst>
                    <a:path extrusionOk="0" fill="none" h="101" w="217">
                      <a:moveTo>
                        <a:pt x="19" y="0"/>
                      </a:moveTo>
                      <a:cubicBezTo>
                        <a:pt x="0" y="9"/>
                        <a:pt x="-4" y="34"/>
                        <a:pt x="4" y="51"/>
                      </a:cubicBezTo>
                      <a:cubicBezTo>
                        <a:pt x="11" y="69"/>
                        <a:pt x="30" y="80"/>
                        <a:pt x="47" y="88"/>
                      </a:cubicBezTo>
                      <a:cubicBezTo>
                        <a:pt x="105" y="114"/>
                        <a:pt x="187" y="103"/>
                        <a:pt x="217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3" name="Google Shape;1253;p15"/>
                <p:cNvSpPr/>
                <p:nvPr/>
              </p:nvSpPr>
              <p:spPr>
                <a:xfrm>
                  <a:off x="2873880" y="4957200"/>
                  <a:ext cx="87120" cy="31680"/>
                </a:xfrm>
                <a:custGeom>
                  <a:rect b="b" l="l" r="r" t="t"/>
                  <a:pathLst>
                    <a:path extrusionOk="0" fill="none" h="88" w="242">
                      <a:moveTo>
                        <a:pt x="14" y="0"/>
                      </a:moveTo>
                      <a:cubicBezTo>
                        <a:pt x="-3" y="9"/>
                        <a:pt x="-3" y="36"/>
                        <a:pt x="9" y="50"/>
                      </a:cubicBezTo>
                      <a:cubicBezTo>
                        <a:pt x="20" y="65"/>
                        <a:pt x="40" y="73"/>
                        <a:pt x="59" y="78"/>
                      </a:cubicBezTo>
                      <a:cubicBezTo>
                        <a:pt x="93" y="88"/>
                        <a:pt x="128" y="92"/>
                        <a:pt x="162" y="82"/>
                      </a:cubicBezTo>
                      <a:cubicBezTo>
                        <a:pt x="195" y="75"/>
                        <a:pt x="227" y="52"/>
                        <a:pt x="242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4" name="Google Shape;1254;p15"/>
                <p:cNvSpPr/>
                <p:nvPr/>
              </p:nvSpPr>
              <p:spPr>
                <a:xfrm>
                  <a:off x="2886840" y="5020560"/>
                  <a:ext cx="78840" cy="26640"/>
                </a:xfrm>
                <a:custGeom>
                  <a:rect b="b" l="l" r="r" t="t"/>
                  <a:pathLst>
                    <a:path extrusionOk="0" fill="none" h="74" w="219">
                      <a:moveTo>
                        <a:pt x="1" y="0"/>
                      </a:moveTo>
                      <a:cubicBezTo>
                        <a:pt x="-3" y="20"/>
                        <a:pt x="8" y="39"/>
                        <a:pt x="25" y="52"/>
                      </a:cubicBezTo>
                      <a:cubicBezTo>
                        <a:pt x="42" y="63"/>
                        <a:pt x="62" y="69"/>
                        <a:pt x="81" y="71"/>
                      </a:cubicBezTo>
                      <a:cubicBezTo>
                        <a:pt x="107" y="74"/>
                        <a:pt x="132" y="77"/>
                        <a:pt x="159" y="71"/>
                      </a:cubicBezTo>
                      <a:cubicBezTo>
                        <a:pt x="185" y="66"/>
                        <a:pt x="208" y="48"/>
                        <a:pt x="219" y="2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5" name="Google Shape;1255;p15"/>
                <p:cNvSpPr/>
                <p:nvPr/>
              </p:nvSpPr>
              <p:spPr>
                <a:xfrm>
                  <a:off x="2892600" y="5082480"/>
                  <a:ext cx="73800" cy="24120"/>
                </a:xfrm>
                <a:custGeom>
                  <a:rect b="b" l="l" r="r" t="t"/>
                  <a:pathLst>
                    <a:path extrusionOk="0" fill="none" h="67" w="205">
                      <a:moveTo>
                        <a:pt x="0" y="0"/>
                      </a:moveTo>
                      <a:cubicBezTo>
                        <a:pt x="11" y="39"/>
                        <a:pt x="52" y="65"/>
                        <a:pt x="93" y="67"/>
                      </a:cubicBezTo>
                      <a:cubicBezTo>
                        <a:pt x="134" y="69"/>
                        <a:pt x="175" y="50"/>
                        <a:pt x="205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6" name="Google Shape;1256;p15"/>
                <p:cNvSpPr/>
                <p:nvPr/>
              </p:nvSpPr>
              <p:spPr>
                <a:xfrm>
                  <a:off x="2900880" y="5154120"/>
                  <a:ext cx="81000" cy="30240"/>
                </a:xfrm>
                <a:custGeom>
                  <a:rect b="b" l="l" r="r" t="t"/>
                  <a:pathLst>
                    <a:path extrusionOk="0" fill="none" h="84" w="225">
                      <a:moveTo>
                        <a:pt x="1" y="0"/>
                      </a:moveTo>
                      <a:cubicBezTo>
                        <a:pt x="-5" y="28"/>
                        <a:pt x="14" y="56"/>
                        <a:pt x="38" y="71"/>
                      </a:cubicBezTo>
                      <a:cubicBezTo>
                        <a:pt x="62" y="85"/>
                        <a:pt x="92" y="86"/>
                        <a:pt x="120" y="83"/>
                      </a:cubicBezTo>
                      <a:cubicBezTo>
                        <a:pt x="158" y="77"/>
                        <a:pt x="193" y="62"/>
                        <a:pt x="225" y="4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7" name="Google Shape;1257;p15"/>
                <p:cNvSpPr/>
                <p:nvPr/>
              </p:nvSpPr>
              <p:spPr>
                <a:xfrm>
                  <a:off x="2912760" y="5220720"/>
                  <a:ext cx="67680" cy="31320"/>
                </a:xfrm>
                <a:custGeom>
                  <a:rect b="b" l="l" r="r" t="t"/>
                  <a:pathLst>
                    <a:path extrusionOk="0" fill="none" h="87" w="188">
                      <a:moveTo>
                        <a:pt x="0" y="0"/>
                      </a:moveTo>
                      <a:cubicBezTo>
                        <a:pt x="3" y="40"/>
                        <a:pt x="37" y="70"/>
                        <a:pt x="74" y="81"/>
                      </a:cubicBezTo>
                      <a:cubicBezTo>
                        <a:pt x="112" y="92"/>
                        <a:pt x="151" y="86"/>
                        <a:pt x="188" y="7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8" name="Google Shape;1258;p15"/>
                <p:cNvSpPr/>
                <p:nvPr/>
              </p:nvSpPr>
              <p:spPr>
                <a:xfrm>
                  <a:off x="2926080" y="5286600"/>
                  <a:ext cx="78120" cy="21960"/>
                </a:xfrm>
                <a:custGeom>
                  <a:rect b="b" l="l" r="r" t="t"/>
                  <a:pathLst>
                    <a:path extrusionOk="0" fill="none" h="61" w="217">
                      <a:moveTo>
                        <a:pt x="0" y="0"/>
                      </a:moveTo>
                      <a:cubicBezTo>
                        <a:pt x="4" y="36"/>
                        <a:pt x="43" y="57"/>
                        <a:pt x="78" y="60"/>
                      </a:cubicBezTo>
                      <a:cubicBezTo>
                        <a:pt x="127" y="66"/>
                        <a:pt x="177" y="51"/>
                        <a:pt x="217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59" name="Google Shape;1259;p15"/>
                <p:cNvSpPr/>
                <p:nvPr/>
              </p:nvSpPr>
              <p:spPr>
                <a:xfrm>
                  <a:off x="2913120" y="4744800"/>
                  <a:ext cx="414360" cy="33480"/>
                </a:xfrm>
                <a:custGeom>
                  <a:rect b="b" l="l" r="r" t="t"/>
                  <a:pathLst>
                    <a:path extrusionOk="0" fill="none" h="93" w="1151">
                      <a:moveTo>
                        <a:pt x="0" y="93"/>
                      </a:moveTo>
                      <a:cubicBezTo>
                        <a:pt x="380" y="20"/>
                        <a:pt x="766" y="-12"/>
                        <a:pt x="1151" y="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0" name="Google Shape;1260;p15"/>
                <p:cNvSpPr/>
                <p:nvPr/>
              </p:nvSpPr>
              <p:spPr>
                <a:xfrm>
                  <a:off x="2911320" y="4724640"/>
                  <a:ext cx="108360" cy="18000"/>
                </a:xfrm>
                <a:custGeom>
                  <a:rect b="b" l="l" r="r" t="t"/>
                  <a:pathLst>
                    <a:path extrusionOk="0" fill="none" h="50" w="301">
                      <a:moveTo>
                        <a:pt x="0" y="50"/>
                      </a:moveTo>
                      <a:cubicBezTo>
                        <a:pt x="101" y="39"/>
                        <a:pt x="202" y="22"/>
                        <a:pt x="30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1" name="Google Shape;1261;p15"/>
                <p:cNvSpPr/>
                <p:nvPr/>
              </p:nvSpPr>
              <p:spPr>
                <a:xfrm>
                  <a:off x="3137760" y="4710240"/>
                  <a:ext cx="260640" cy="8280"/>
                </a:xfrm>
                <a:custGeom>
                  <a:rect b="b" l="l" r="r" t="t"/>
                  <a:pathLst>
                    <a:path extrusionOk="0" fill="none" h="23" w="724">
                      <a:moveTo>
                        <a:pt x="0" y="0"/>
                      </a:moveTo>
                      <a:cubicBezTo>
                        <a:pt x="180" y="13"/>
                        <a:pt x="544" y="30"/>
                        <a:pt x="724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2" name="Google Shape;1262;p15"/>
                <p:cNvSpPr/>
                <p:nvPr/>
              </p:nvSpPr>
              <p:spPr>
                <a:xfrm>
                  <a:off x="3363840" y="4769640"/>
                  <a:ext cx="50400" cy="532440"/>
                </a:xfrm>
                <a:custGeom>
                  <a:rect b="b" l="l" r="r" t="t"/>
                  <a:pathLst>
                    <a:path extrusionOk="0" fill="none" h="1479" w="140">
                      <a:moveTo>
                        <a:pt x="0" y="0"/>
                      </a:moveTo>
                      <a:cubicBezTo>
                        <a:pt x="43" y="491"/>
                        <a:pt x="82" y="992"/>
                        <a:pt x="140" y="1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3" name="Google Shape;1263;p15"/>
                <p:cNvSpPr/>
                <p:nvPr/>
              </p:nvSpPr>
              <p:spPr>
                <a:xfrm>
                  <a:off x="2975760" y="4719240"/>
                  <a:ext cx="488880" cy="638280"/>
                </a:xfrm>
                <a:custGeom>
                  <a:rect b="b" l="l" r="r" t="t"/>
                  <a:pathLst>
                    <a:path extrusionOk="0" fill="none" h="1773" w="1358">
                      <a:moveTo>
                        <a:pt x="1187" y="0"/>
                      </a:moveTo>
                      <a:cubicBezTo>
                        <a:pt x="1267" y="457"/>
                        <a:pt x="1325" y="1053"/>
                        <a:pt x="1358" y="1517"/>
                      </a:cubicBezTo>
                      <a:cubicBezTo>
                        <a:pt x="1360" y="1550"/>
                        <a:pt x="1267" y="1627"/>
                        <a:pt x="1218" y="1633"/>
                      </a:cubicBezTo>
                      <a:cubicBezTo>
                        <a:pt x="824" y="1677"/>
                        <a:pt x="417" y="1745"/>
                        <a:pt x="0" y="177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4" name="Google Shape;1264;p15"/>
                <p:cNvSpPr/>
                <p:nvPr/>
              </p:nvSpPr>
              <p:spPr>
                <a:xfrm>
                  <a:off x="2999160" y="4847760"/>
                  <a:ext cx="299520" cy="108720"/>
                </a:xfrm>
                <a:custGeom>
                  <a:rect b="b" l="l" r="r" t="t"/>
                  <a:pathLst>
                    <a:path extrusionOk="0" fill="none" h="302" w="832">
                      <a:moveTo>
                        <a:pt x="832" y="0"/>
                      </a:moveTo>
                      <a:cubicBezTo>
                        <a:pt x="554" y="7"/>
                        <a:pt x="275" y="46"/>
                        <a:pt x="1" y="82"/>
                      </a:cubicBezTo>
                      <a:cubicBezTo>
                        <a:pt x="-1" y="156"/>
                        <a:pt x="8" y="229"/>
                        <a:pt x="27" y="302"/>
                      </a:cubicBezTo>
                      <a:cubicBezTo>
                        <a:pt x="150" y="289"/>
                        <a:pt x="258" y="283"/>
                        <a:pt x="382" y="27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65" name="Google Shape;1265;p15"/>
                <p:cNvSpPr/>
                <p:nvPr/>
              </p:nvSpPr>
              <p:spPr>
                <a:xfrm>
                  <a:off x="3170880" y="4916160"/>
                  <a:ext cx="123120" cy="23400"/>
                </a:xfrm>
                <a:custGeom>
                  <a:rect b="b" l="l" r="r" t="t"/>
                  <a:pathLst>
                    <a:path extrusionOk="0" fill="none" h="65" w="342">
                      <a:moveTo>
                        <a:pt x="0" y="65"/>
                      </a:moveTo>
                      <a:cubicBezTo>
                        <a:pt x="114" y="43"/>
                        <a:pt x="228" y="22"/>
                        <a:pt x="34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266" name="Google Shape;1266;p15"/>
          <p:cNvGrpSpPr/>
          <p:nvPr/>
        </p:nvGrpSpPr>
        <p:grpSpPr>
          <a:xfrm>
            <a:off x="-321058" y="103375"/>
            <a:ext cx="8231731" cy="4911084"/>
            <a:chOff x="-321058" y="103375"/>
            <a:chExt cx="8231731" cy="4911084"/>
          </a:xfrm>
        </p:grpSpPr>
        <p:grpSp>
          <p:nvGrpSpPr>
            <p:cNvPr id="1267" name="Google Shape;1267;p15"/>
            <p:cNvGrpSpPr/>
            <p:nvPr/>
          </p:nvGrpSpPr>
          <p:grpSpPr>
            <a:xfrm>
              <a:off x="7747395" y="4880249"/>
              <a:ext cx="163279" cy="134210"/>
              <a:chOff x="3292560" y="2517480"/>
              <a:chExt cx="95040" cy="78120"/>
            </a:xfrm>
          </p:grpSpPr>
          <p:sp>
            <p:nvSpPr>
              <p:cNvPr id="1268" name="Google Shape;1268;p15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9" name="Google Shape;1269;p15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70" name="Google Shape;1270;p15"/>
            <p:cNvSpPr/>
            <p:nvPr/>
          </p:nvSpPr>
          <p:spPr>
            <a:xfrm>
              <a:off x="814871" y="1726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15"/>
            <p:cNvSpPr txBox="1"/>
            <p:nvPr/>
          </p:nvSpPr>
          <p:spPr>
            <a:xfrm rot="-793994">
              <a:off x="-293853" y="206891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3_1_1"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3" name="Google Shape;1273;p16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274" name="Google Shape;1274;p16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275" name="Google Shape;1275;p16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6" name="Google Shape;1276;p16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7" name="Google Shape;1277;p16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8" name="Google Shape;1278;p16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9" name="Google Shape;1279;p16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0" name="Google Shape;1280;p16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1" name="Google Shape;1281;p16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282" name="Google Shape;1282;p16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283" name="Google Shape;1283;p16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4" name="Google Shape;1284;p16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5" name="Google Shape;1285;p16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6" name="Google Shape;1286;p16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7" name="Google Shape;1287;p16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16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16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16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16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16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3" name="Google Shape;1293;p16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4" name="Google Shape;1294;p16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16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16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16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16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16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0" name="Google Shape;1300;p16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1" name="Google Shape;1301;p16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16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16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16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16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16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7" name="Google Shape;1307;p16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8" name="Google Shape;1308;p16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16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16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16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16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16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4" name="Google Shape;1314;p16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5" name="Google Shape;1315;p16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16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16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16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19" name="Google Shape;1319;p16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320" name="Google Shape;1320;p16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1" name="Google Shape;1321;p16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2" name="Google Shape;1322;p16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3" name="Google Shape;1323;p16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4" name="Google Shape;1324;p16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5" name="Google Shape;1325;p16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6" name="Google Shape;1326;p16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7" name="Google Shape;1327;p16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8" name="Google Shape;1328;p16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9" name="Google Shape;1329;p16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0" name="Google Shape;1330;p16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1" name="Google Shape;1331;p16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2" name="Google Shape;1332;p16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33" name="Google Shape;1333;p16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334" name="Google Shape;1334;p16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335" name="Google Shape;1335;p16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336" name="Google Shape;1336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337" name="Google Shape;1337;p16"/>
          <p:cNvGrpSpPr/>
          <p:nvPr/>
        </p:nvGrpSpPr>
        <p:grpSpPr>
          <a:xfrm>
            <a:off x="1215647" y="57455"/>
            <a:ext cx="7712751" cy="5008105"/>
            <a:chOff x="1215647" y="57455"/>
            <a:chExt cx="7712751" cy="5008105"/>
          </a:xfrm>
        </p:grpSpPr>
        <p:grpSp>
          <p:nvGrpSpPr>
            <p:cNvPr id="1338" name="Google Shape;1338;p16"/>
            <p:cNvGrpSpPr/>
            <p:nvPr/>
          </p:nvGrpSpPr>
          <p:grpSpPr>
            <a:xfrm rot="5609815">
              <a:off x="7883360" y="-5298"/>
              <a:ext cx="386408" cy="544399"/>
              <a:chOff x="2285640" y="2297520"/>
              <a:chExt cx="300240" cy="423000"/>
            </a:xfrm>
          </p:grpSpPr>
          <p:sp>
            <p:nvSpPr>
              <p:cNvPr id="1339" name="Google Shape;1339;p16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0" name="Google Shape;1340;p16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1" name="Google Shape;1341;p16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2" name="Google Shape;1342;p16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3" name="Google Shape;1343;p16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4" name="Google Shape;1344;p16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5" name="Google Shape;1345;p16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6" name="Google Shape;1346;p16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7" name="Google Shape;1347;p16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8" name="Google Shape;1348;p16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49" name="Google Shape;1349;p16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0" name="Google Shape;1350;p16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1" name="Google Shape;1351;p16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2" name="Google Shape;1352;p16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3" name="Google Shape;1353;p16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4" name="Google Shape;1354;p16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16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6" name="Google Shape;1356;p16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7" name="Google Shape;1357;p16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8" name="Google Shape;1358;p16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9" name="Google Shape;1359;p16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0" name="Google Shape;1360;p16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1" name="Google Shape;1361;p16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2" name="Google Shape;1362;p16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3" name="Google Shape;1363;p16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4" name="Google Shape;1364;p16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5" name="Google Shape;1365;p16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6" name="Google Shape;1366;p16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7" name="Google Shape;1367;p16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8" name="Google Shape;1368;p16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9" name="Google Shape;1369;p16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70" name="Google Shape;1370;p16"/>
            <p:cNvGrpSpPr/>
            <p:nvPr/>
          </p:nvGrpSpPr>
          <p:grpSpPr>
            <a:xfrm>
              <a:off x="8430783" y="234586"/>
              <a:ext cx="497615" cy="541579"/>
              <a:chOff x="3528376" y="2517973"/>
              <a:chExt cx="386648" cy="420808"/>
            </a:xfrm>
          </p:grpSpPr>
          <p:sp>
            <p:nvSpPr>
              <p:cNvPr id="1371" name="Google Shape;1371;p16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72" name="Google Shape;1372;p16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1373" name="Google Shape;1373;p16"/>
            <p:cNvGrpSpPr/>
            <p:nvPr/>
          </p:nvGrpSpPr>
          <p:grpSpPr>
            <a:xfrm>
              <a:off x="1215647" y="4776100"/>
              <a:ext cx="972213" cy="289459"/>
              <a:chOff x="1215647" y="4776100"/>
              <a:chExt cx="972213" cy="289459"/>
            </a:xfrm>
          </p:grpSpPr>
          <p:grpSp>
            <p:nvGrpSpPr>
              <p:cNvPr id="1374" name="Google Shape;1374;p16"/>
              <p:cNvGrpSpPr/>
              <p:nvPr/>
            </p:nvGrpSpPr>
            <p:grpSpPr>
              <a:xfrm>
                <a:off x="2028292" y="4776100"/>
                <a:ext cx="159568" cy="155238"/>
                <a:chOff x="2853720" y="3420720"/>
                <a:chExt cx="92880" cy="90360"/>
              </a:xfrm>
            </p:grpSpPr>
            <p:sp>
              <p:nvSpPr>
                <p:cNvPr id="1375" name="Google Shape;1375;p16"/>
                <p:cNvSpPr/>
                <p:nvPr/>
              </p:nvSpPr>
              <p:spPr>
                <a:xfrm>
                  <a:off x="2872800" y="3425760"/>
                  <a:ext cx="57960" cy="85320"/>
                </a:xfrm>
                <a:custGeom>
                  <a:rect b="b" l="l" r="r" t="t"/>
                  <a:pathLst>
                    <a:path extrusionOk="0" fill="none" h="237" w="161">
                      <a:moveTo>
                        <a:pt x="0" y="237"/>
                      </a:moveTo>
                      <a:cubicBezTo>
                        <a:pt x="62" y="164"/>
                        <a:pt x="116" y="86"/>
                        <a:pt x="16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3825" lIns="96475" spcFirstLastPara="1" rIns="96475" wrap="square" tIns="33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6" name="Google Shape;1376;p16"/>
                <p:cNvSpPr/>
                <p:nvPr/>
              </p:nvSpPr>
              <p:spPr>
                <a:xfrm>
                  <a:off x="2853720" y="3420720"/>
                  <a:ext cx="28080" cy="31320"/>
                </a:xfrm>
                <a:custGeom>
                  <a:rect b="b" l="l" r="r" t="t"/>
                  <a:pathLst>
                    <a:path extrusionOk="0" h="87" w="78">
                      <a:moveTo>
                        <a:pt x="72" y="72"/>
                      </a:moveTo>
                      <a:cubicBezTo>
                        <a:pt x="59" y="87"/>
                        <a:pt x="37" y="91"/>
                        <a:pt x="20" y="81"/>
                      </a:cubicBezTo>
                      <a:cubicBezTo>
                        <a:pt x="3" y="72"/>
                        <a:pt x="-5" y="49"/>
                        <a:pt x="3" y="31"/>
                      </a:cubicBezTo>
                      <a:cubicBezTo>
                        <a:pt x="12" y="8"/>
                        <a:pt x="27" y="-7"/>
                        <a:pt x="50" y="3"/>
                      </a:cubicBezTo>
                      <a:cubicBezTo>
                        <a:pt x="72" y="10"/>
                        <a:pt x="87" y="53"/>
                        <a:pt x="72" y="7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77" name="Google Shape;1377;p16"/>
                <p:cNvSpPr/>
                <p:nvPr/>
              </p:nvSpPr>
              <p:spPr>
                <a:xfrm>
                  <a:off x="2917080" y="3480120"/>
                  <a:ext cx="29520" cy="26280"/>
                </a:xfrm>
                <a:custGeom>
                  <a:rect b="b" l="l" r="r" t="t"/>
                  <a:pathLst>
                    <a:path extrusionOk="0" fill="none" h="73" w="82">
                      <a:moveTo>
                        <a:pt x="12" y="10"/>
                      </a:moveTo>
                      <a:cubicBezTo>
                        <a:pt x="3" y="13"/>
                        <a:pt x="-1" y="25"/>
                        <a:pt x="1" y="34"/>
                      </a:cubicBezTo>
                      <a:cubicBezTo>
                        <a:pt x="4" y="58"/>
                        <a:pt x="29" y="77"/>
                        <a:pt x="53" y="71"/>
                      </a:cubicBezTo>
                      <a:cubicBezTo>
                        <a:pt x="75" y="66"/>
                        <a:pt x="90" y="36"/>
                        <a:pt x="77" y="15"/>
                      </a:cubicBezTo>
                      <a:cubicBezTo>
                        <a:pt x="64" y="-5"/>
                        <a:pt x="31" y="-5"/>
                        <a:pt x="17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378" name="Google Shape;1378;p16"/>
              <p:cNvGrpSpPr/>
              <p:nvPr/>
            </p:nvGrpSpPr>
            <p:grpSpPr>
              <a:xfrm>
                <a:off x="1744970" y="4931349"/>
                <a:ext cx="163279" cy="134210"/>
                <a:chOff x="3292560" y="2517480"/>
                <a:chExt cx="95040" cy="78120"/>
              </a:xfrm>
            </p:grpSpPr>
            <p:sp>
              <p:nvSpPr>
                <p:cNvPr id="1379" name="Google Shape;1379;p16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80" name="Google Shape;1380;p16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381" name="Google Shape;1381;p16"/>
              <p:cNvSpPr/>
              <p:nvPr/>
            </p:nvSpPr>
            <p:spPr>
              <a:xfrm>
                <a:off x="1215647" y="4791000"/>
                <a:ext cx="221975" cy="240225"/>
              </a:xfrm>
              <a:custGeom>
                <a:rect b="b" l="l" r="r" t="t"/>
                <a:pathLst>
                  <a:path extrusionOk="0" fill="none" h="303" w="280">
                    <a:moveTo>
                      <a:pt x="183" y="109"/>
                    </a:moveTo>
                    <a:cubicBezTo>
                      <a:pt x="146" y="139"/>
                      <a:pt x="110" y="171"/>
                      <a:pt x="73" y="201"/>
                    </a:cubicBezTo>
                    <a:cubicBezTo>
                      <a:pt x="62" y="210"/>
                      <a:pt x="49" y="221"/>
                      <a:pt x="34" y="219"/>
                    </a:cubicBezTo>
                    <a:cubicBezTo>
                      <a:pt x="8" y="218"/>
                      <a:pt x="-5" y="186"/>
                      <a:pt x="2" y="161"/>
                    </a:cubicBezTo>
                    <a:cubicBezTo>
                      <a:pt x="9" y="137"/>
                      <a:pt x="32" y="120"/>
                      <a:pt x="52" y="105"/>
                    </a:cubicBezTo>
                    <a:cubicBezTo>
                      <a:pt x="86" y="81"/>
                      <a:pt x="118" y="57"/>
                      <a:pt x="151" y="34"/>
                    </a:cubicBezTo>
                    <a:cubicBezTo>
                      <a:pt x="170" y="21"/>
                      <a:pt x="189" y="8"/>
                      <a:pt x="209" y="3"/>
                    </a:cubicBezTo>
                    <a:cubicBezTo>
                      <a:pt x="232" y="-3"/>
                      <a:pt x="256" y="3"/>
                      <a:pt x="271" y="19"/>
                    </a:cubicBezTo>
                    <a:cubicBezTo>
                      <a:pt x="282" y="34"/>
                      <a:pt x="282" y="57"/>
                      <a:pt x="275" y="76"/>
                    </a:cubicBezTo>
                    <a:cubicBezTo>
                      <a:pt x="267" y="94"/>
                      <a:pt x="254" y="109"/>
                      <a:pt x="239" y="122"/>
                    </a:cubicBezTo>
                    <a:cubicBezTo>
                      <a:pt x="170" y="193"/>
                      <a:pt x="92" y="253"/>
                      <a:pt x="6" y="30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"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3" name="Google Shape;1383;p17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384" name="Google Shape;1384;p17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385" name="Google Shape;1385;p17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6" name="Google Shape;1386;p17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7" name="Google Shape;1387;p17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8" name="Google Shape;1388;p17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9" name="Google Shape;1389;p17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0" name="Google Shape;1390;p17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1" name="Google Shape;1391;p17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392" name="Google Shape;1392;p17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393" name="Google Shape;1393;p17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4" name="Google Shape;1394;p17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5" name="Google Shape;1395;p17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6" name="Google Shape;1396;p17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7" name="Google Shape;1397;p17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17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9" name="Google Shape;1399;p17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0" name="Google Shape;1400;p17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1" name="Google Shape;1401;p17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2" name="Google Shape;1402;p17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3" name="Google Shape;1403;p17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4" name="Google Shape;1404;p17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5" name="Google Shape;1405;p17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6" name="Google Shape;1406;p17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7" name="Google Shape;1407;p17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8" name="Google Shape;1408;p17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09" name="Google Shape;1409;p17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0" name="Google Shape;1410;p17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1" name="Google Shape;1411;p17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2" name="Google Shape;1412;p17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3" name="Google Shape;1413;p17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4" name="Google Shape;1414;p17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5" name="Google Shape;1415;p17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6" name="Google Shape;1416;p17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7" name="Google Shape;1417;p17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8" name="Google Shape;1418;p17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9" name="Google Shape;1419;p17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0" name="Google Shape;1420;p17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1" name="Google Shape;1421;p17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2" name="Google Shape;1422;p17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3" name="Google Shape;1423;p17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4" name="Google Shape;1424;p17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5" name="Google Shape;1425;p17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6" name="Google Shape;1426;p17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7" name="Google Shape;1427;p17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8" name="Google Shape;1428;p17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429" name="Google Shape;1429;p17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430" name="Google Shape;1430;p17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1" name="Google Shape;1431;p17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17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17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17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17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17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17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17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17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17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17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17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3" name="Google Shape;1443;p17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444" name="Google Shape;1444;p17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445" name="Google Shape;1445;p17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446" name="Google Shape;1446;p17"/>
          <p:cNvSpPr txBox="1"/>
          <p:nvPr>
            <p:ph type="title"/>
          </p:nvPr>
        </p:nvSpPr>
        <p:spPr>
          <a:xfrm>
            <a:off x="1727575" y="537275"/>
            <a:ext cx="11637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447" name="Google Shape;1447;p17"/>
          <p:cNvGrpSpPr/>
          <p:nvPr/>
        </p:nvGrpSpPr>
        <p:grpSpPr>
          <a:xfrm>
            <a:off x="7335734" y="4544931"/>
            <a:ext cx="1579606" cy="978794"/>
            <a:chOff x="7172559" y="4604006"/>
            <a:chExt cx="1579606" cy="978794"/>
          </a:xfrm>
        </p:grpSpPr>
        <p:grpSp>
          <p:nvGrpSpPr>
            <p:cNvPr id="1448" name="Google Shape;1448;p17"/>
            <p:cNvGrpSpPr/>
            <p:nvPr/>
          </p:nvGrpSpPr>
          <p:grpSpPr>
            <a:xfrm rot="-3294724">
              <a:off x="7299410" y="4752172"/>
              <a:ext cx="716746" cy="682461"/>
              <a:chOff x="610920" y="3189960"/>
              <a:chExt cx="556920" cy="530280"/>
            </a:xfrm>
          </p:grpSpPr>
          <p:grpSp>
            <p:nvGrpSpPr>
              <p:cNvPr id="1449" name="Google Shape;1449;p17"/>
              <p:cNvGrpSpPr/>
              <p:nvPr/>
            </p:nvGrpSpPr>
            <p:grpSpPr>
              <a:xfrm>
                <a:off x="631800" y="3189960"/>
                <a:ext cx="536040" cy="530280"/>
                <a:chOff x="631800" y="3189960"/>
                <a:chExt cx="536040" cy="530280"/>
              </a:xfrm>
            </p:grpSpPr>
            <p:sp>
              <p:nvSpPr>
                <p:cNvPr id="1450" name="Google Shape;1450;p17"/>
                <p:cNvSpPr/>
                <p:nvPr/>
              </p:nvSpPr>
              <p:spPr>
                <a:xfrm>
                  <a:off x="631800" y="3189960"/>
                  <a:ext cx="468000" cy="304560"/>
                </a:xfrm>
                <a:custGeom>
                  <a:rect b="b" l="l" r="r" t="t"/>
                  <a:pathLst>
                    <a:path extrusionOk="0" h="846" w="1300">
                      <a:moveTo>
                        <a:pt x="250" y="117"/>
                      </a:moveTo>
                      <a:cubicBezTo>
                        <a:pt x="574" y="356"/>
                        <a:pt x="899" y="603"/>
                        <a:pt x="1218" y="846"/>
                      </a:cubicBezTo>
                      <a:lnTo>
                        <a:pt x="1300" y="756"/>
                      </a:lnTo>
                      <a:cubicBezTo>
                        <a:pt x="979" y="509"/>
                        <a:pt x="650" y="261"/>
                        <a:pt x="323" y="20"/>
                      </a:cubicBezTo>
                      <a:cubicBezTo>
                        <a:pt x="278" y="-14"/>
                        <a:pt x="215" y="-5"/>
                        <a:pt x="179" y="38"/>
                      </a:cubicBezTo>
                      <a:cubicBezTo>
                        <a:pt x="131" y="98"/>
                        <a:pt x="75" y="160"/>
                        <a:pt x="22" y="214"/>
                      </a:cubicBezTo>
                      <a:cubicBezTo>
                        <a:pt x="11" y="227"/>
                        <a:pt x="4" y="240"/>
                        <a:pt x="0" y="257"/>
                      </a:cubicBezTo>
                      <a:cubicBezTo>
                        <a:pt x="37" y="216"/>
                        <a:pt x="73" y="175"/>
                        <a:pt x="107" y="134"/>
                      </a:cubicBezTo>
                      <a:cubicBezTo>
                        <a:pt x="144" y="93"/>
                        <a:pt x="206" y="85"/>
                        <a:pt x="250" y="11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1" name="Google Shape;1451;p17"/>
                <p:cNvSpPr/>
                <p:nvPr/>
              </p:nvSpPr>
              <p:spPr>
                <a:xfrm>
                  <a:off x="1089000" y="3645000"/>
                  <a:ext cx="78840" cy="75240"/>
                </a:xfrm>
                <a:custGeom>
                  <a:rect b="b" l="l" r="r" t="t"/>
                  <a:pathLst>
                    <a:path extrusionOk="0" h="209" w="219">
                      <a:moveTo>
                        <a:pt x="0" y="138"/>
                      </a:moveTo>
                      <a:cubicBezTo>
                        <a:pt x="32" y="159"/>
                        <a:pt x="62" y="183"/>
                        <a:pt x="90" y="209"/>
                      </a:cubicBezTo>
                      <a:cubicBezTo>
                        <a:pt x="131" y="200"/>
                        <a:pt x="180" y="179"/>
                        <a:pt x="219" y="166"/>
                      </a:cubicBezTo>
                      <a:cubicBezTo>
                        <a:pt x="159" y="112"/>
                        <a:pt x="103" y="54"/>
                        <a:pt x="43" y="0"/>
                      </a:cubicBez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452" name="Google Shape;1452;p17"/>
              <p:cNvSpPr/>
              <p:nvPr/>
            </p:nvSpPr>
            <p:spPr>
              <a:xfrm>
                <a:off x="896760" y="3485520"/>
                <a:ext cx="228600" cy="226440"/>
              </a:xfrm>
              <a:custGeom>
                <a:rect b="b" l="l" r="r" t="t"/>
                <a:pathLst>
                  <a:path extrusionOk="0" h="629" w="635">
                    <a:moveTo>
                      <a:pt x="600" y="105"/>
                    </a:moveTo>
                    <a:cubicBezTo>
                      <a:pt x="564" y="71"/>
                      <a:pt x="508" y="32"/>
                      <a:pt x="462" y="0"/>
                    </a:cubicBezTo>
                    <a:cubicBezTo>
                      <a:pt x="387" y="60"/>
                      <a:pt x="86" y="400"/>
                      <a:pt x="0" y="503"/>
                    </a:cubicBezTo>
                    <a:cubicBezTo>
                      <a:pt x="36" y="546"/>
                      <a:pt x="120" y="635"/>
                      <a:pt x="176" y="628"/>
                    </a:cubicBezTo>
                    <a:cubicBezTo>
                      <a:pt x="202" y="624"/>
                      <a:pt x="247" y="564"/>
                      <a:pt x="271" y="553"/>
                    </a:cubicBezTo>
                    <a:cubicBezTo>
                      <a:pt x="359" y="510"/>
                      <a:pt x="469" y="525"/>
                      <a:pt x="544" y="589"/>
                    </a:cubicBezTo>
                    <a:cubicBezTo>
                      <a:pt x="587" y="555"/>
                      <a:pt x="594" y="525"/>
                      <a:pt x="635" y="492"/>
                    </a:cubicBezTo>
                    <a:cubicBezTo>
                      <a:pt x="585" y="443"/>
                      <a:pt x="551" y="393"/>
                      <a:pt x="536" y="325"/>
                    </a:cubicBezTo>
                    <a:cubicBezTo>
                      <a:pt x="525" y="273"/>
                      <a:pt x="553" y="241"/>
                      <a:pt x="602" y="189"/>
                    </a:cubicBezTo>
                    <a:cubicBezTo>
                      <a:pt x="624" y="165"/>
                      <a:pt x="624" y="127"/>
                      <a:pt x="600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53" name="Google Shape;1453;p17"/>
              <p:cNvGrpSpPr/>
              <p:nvPr/>
            </p:nvGrpSpPr>
            <p:grpSpPr>
              <a:xfrm>
                <a:off x="610920" y="3225240"/>
                <a:ext cx="468720" cy="454680"/>
                <a:chOff x="610920" y="3225240"/>
                <a:chExt cx="468720" cy="454680"/>
              </a:xfrm>
            </p:grpSpPr>
            <p:sp>
              <p:nvSpPr>
                <p:cNvPr id="1454" name="Google Shape;1454;p17"/>
                <p:cNvSpPr/>
                <p:nvPr/>
              </p:nvSpPr>
              <p:spPr>
                <a:xfrm>
                  <a:off x="610920" y="3225240"/>
                  <a:ext cx="468720" cy="454680"/>
                </a:xfrm>
                <a:custGeom>
                  <a:rect b="b" l="l" r="r" t="t"/>
                  <a:pathLst>
                    <a:path extrusionOk="0" fill="none" h="1263" w="1302">
                      <a:moveTo>
                        <a:pt x="833" y="1263"/>
                      </a:moveTo>
                      <a:cubicBezTo>
                        <a:pt x="555" y="938"/>
                        <a:pt x="293" y="665"/>
                        <a:pt x="21" y="335"/>
                      </a:cubicBezTo>
                      <a:cubicBezTo>
                        <a:pt x="-9" y="299"/>
                        <a:pt x="-7" y="247"/>
                        <a:pt x="24" y="213"/>
                      </a:cubicBezTo>
                      <a:cubicBezTo>
                        <a:pt x="77" y="157"/>
                        <a:pt x="131" y="96"/>
                        <a:pt x="181" y="38"/>
                      </a:cubicBezTo>
                      <a:cubicBezTo>
                        <a:pt x="217" y="-5"/>
                        <a:pt x="280" y="-13"/>
                        <a:pt x="325" y="19"/>
                      </a:cubicBezTo>
                      <a:cubicBezTo>
                        <a:pt x="652" y="260"/>
                        <a:pt x="979" y="508"/>
                        <a:pt x="1302" y="75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5" name="Google Shape;1455;p17"/>
                <p:cNvSpPr/>
                <p:nvPr/>
              </p:nvSpPr>
              <p:spPr>
                <a:xfrm>
                  <a:off x="703800" y="3312360"/>
                  <a:ext cx="216000" cy="212400"/>
                </a:xfrm>
                <a:custGeom>
                  <a:rect b="b" l="l" r="r" t="t"/>
                  <a:pathLst>
                    <a:path extrusionOk="0" h="590" w="600">
                      <a:moveTo>
                        <a:pt x="484" y="563"/>
                      </a:moveTo>
                      <a:cubicBezTo>
                        <a:pt x="503" y="575"/>
                        <a:pt x="521" y="586"/>
                        <a:pt x="544" y="590"/>
                      </a:cubicBezTo>
                      <a:cubicBezTo>
                        <a:pt x="566" y="591"/>
                        <a:pt x="590" y="583"/>
                        <a:pt x="598" y="562"/>
                      </a:cubicBezTo>
                      <a:cubicBezTo>
                        <a:pt x="605" y="542"/>
                        <a:pt x="594" y="517"/>
                        <a:pt x="583" y="498"/>
                      </a:cubicBezTo>
                      <a:cubicBezTo>
                        <a:pt x="467" y="311"/>
                        <a:pt x="310" y="149"/>
                        <a:pt x="125" y="29"/>
                      </a:cubicBezTo>
                      <a:cubicBezTo>
                        <a:pt x="106" y="16"/>
                        <a:pt x="84" y="3"/>
                        <a:pt x="62" y="1"/>
                      </a:cubicBezTo>
                      <a:cubicBezTo>
                        <a:pt x="-105" y="-23"/>
                        <a:pt x="116" y="237"/>
                        <a:pt x="140" y="263"/>
                      </a:cubicBezTo>
                      <a:cubicBezTo>
                        <a:pt x="239" y="378"/>
                        <a:pt x="355" y="481"/>
                        <a:pt x="484" y="563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6" name="Google Shape;1456;p17"/>
                <p:cNvSpPr/>
                <p:nvPr/>
              </p:nvSpPr>
              <p:spPr>
                <a:xfrm>
                  <a:off x="881280" y="3523320"/>
                  <a:ext cx="96840" cy="114120"/>
                </a:xfrm>
                <a:custGeom>
                  <a:rect b="b" l="l" r="r" t="t"/>
                  <a:pathLst>
                    <a:path extrusionOk="0" fill="none" h="317" w="269">
                      <a:moveTo>
                        <a:pt x="0" y="317"/>
                      </a:moveTo>
                      <a:cubicBezTo>
                        <a:pt x="97" y="218"/>
                        <a:pt x="187" y="112"/>
                        <a:pt x="26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7" name="Google Shape;1457;p17"/>
                <p:cNvSpPr/>
                <p:nvPr/>
              </p:nvSpPr>
              <p:spPr>
                <a:xfrm>
                  <a:off x="992160" y="3475440"/>
                  <a:ext cx="28440" cy="30960"/>
                </a:xfrm>
                <a:custGeom>
                  <a:rect b="b" l="l" r="r" t="t"/>
                  <a:pathLst>
                    <a:path extrusionOk="0" fill="none" h="86" w="79">
                      <a:moveTo>
                        <a:pt x="0" y="86"/>
                      </a:moveTo>
                      <a:cubicBezTo>
                        <a:pt x="27" y="58"/>
                        <a:pt x="53" y="28"/>
                        <a:pt x="7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58" name="Google Shape;1458;p17"/>
                <p:cNvSpPr/>
                <p:nvPr/>
              </p:nvSpPr>
              <p:spPr>
                <a:xfrm>
                  <a:off x="631080" y="3243600"/>
                  <a:ext cx="92160" cy="98640"/>
                </a:xfrm>
                <a:custGeom>
                  <a:rect b="b" l="l" r="r" t="t"/>
                  <a:pathLst>
                    <a:path extrusionOk="0" fill="none" h="274" w="256">
                      <a:moveTo>
                        <a:pt x="0" y="274"/>
                      </a:moveTo>
                      <a:cubicBezTo>
                        <a:pt x="86" y="183"/>
                        <a:pt x="170" y="91"/>
                        <a:pt x="25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6475" spcFirstLastPara="1" rIns="96475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59" name="Google Shape;1459;p17"/>
            <p:cNvGrpSpPr/>
            <p:nvPr/>
          </p:nvGrpSpPr>
          <p:grpSpPr>
            <a:xfrm rot="697751">
              <a:off x="8162997" y="4836237"/>
              <a:ext cx="535545" cy="586581"/>
              <a:chOff x="3620583" y="4245335"/>
              <a:chExt cx="760771" cy="833271"/>
            </a:xfrm>
          </p:grpSpPr>
          <p:sp>
            <p:nvSpPr>
              <p:cNvPr id="1460" name="Google Shape;1460;p17"/>
              <p:cNvSpPr/>
              <p:nvPr/>
            </p:nvSpPr>
            <p:spPr>
              <a:xfrm>
                <a:off x="3659617" y="4321979"/>
                <a:ext cx="657009" cy="756626"/>
              </a:xfrm>
              <a:custGeom>
                <a:rect b="b" l="l" r="r" t="t"/>
                <a:pathLst>
                  <a:path extrusionOk="0" h="1633" w="1418">
                    <a:moveTo>
                      <a:pt x="1418" y="1479"/>
                    </a:moveTo>
                    <a:cubicBezTo>
                      <a:pt x="1379" y="979"/>
                      <a:pt x="1317" y="500"/>
                      <a:pt x="1278" y="0"/>
                    </a:cubicBezTo>
                    <a:cubicBezTo>
                      <a:pt x="1084" y="5"/>
                      <a:pt x="888" y="11"/>
                      <a:pt x="693" y="17"/>
                    </a:cubicBezTo>
                    <a:cubicBezTo>
                      <a:pt x="647" y="18"/>
                      <a:pt x="602" y="18"/>
                      <a:pt x="555" y="20"/>
                    </a:cubicBezTo>
                    <a:cubicBezTo>
                      <a:pt x="353" y="26"/>
                      <a:pt x="200" y="119"/>
                      <a:pt x="0" y="125"/>
                    </a:cubicBezTo>
                    <a:cubicBezTo>
                      <a:pt x="68" y="628"/>
                      <a:pt x="133" y="1130"/>
                      <a:pt x="200" y="1633"/>
                    </a:cubicBezTo>
                    <a:cubicBezTo>
                      <a:pt x="613" y="1603"/>
                      <a:pt x="1011" y="1552"/>
                      <a:pt x="1418" y="147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1461" name="Google Shape;1461;p17"/>
              <p:cNvGrpSpPr/>
              <p:nvPr/>
            </p:nvGrpSpPr>
            <p:grpSpPr>
              <a:xfrm>
                <a:off x="3620583" y="4245335"/>
                <a:ext cx="760771" cy="833049"/>
                <a:chOff x="2873520" y="4710240"/>
                <a:chExt cx="591120" cy="647280"/>
              </a:xfrm>
            </p:grpSpPr>
            <p:sp>
              <p:nvSpPr>
                <p:cNvPr id="1462" name="Google Shape;1462;p17"/>
                <p:cNvSpPr/>
                <p:nvPr/>
              </p:nvSpPr>
              <p:spPr>
                <a:xfrm>
                  <a:off x="2873520" y="4836960"/>
                  <a:ext cx="71280" cy="33120"/>
                </a:xfrm>
                <a:custGeom>
                  <a:rect b="b" l="l" r="r" t="t"/>
                  <a:pathLst>
                    <a:path extrusionOk="0" fill="none" h="92" w="198">
                      <a:moveTo>
                        <a:pt x="49" y="5"/>
                      </a:moveTo>
                      <a:cubicBezTo>
                        <a:pt x="34" y="-8"/>
                        <a:pt x="8" y="5"/>
                        <a:pt x="2" y="26"/>
                      </a:cubicBezTo>
                      <a:cubicBezTo>
                        <a:pt x="-4" y="44"/>
                        <a:pt x="10" y="65"/>
                        <a:pt x="26" y="76"/>
                      </a:cubicBezTo>
                      <a:cubicBezTo>
                        <a:pt x="43" y="87"/>
                        <a:pt x="64" y="89"/>
                        <a:pt x="84" y="91"/>
                      </a:cubicBezTo>
                      <a:cubicBezTo>
                        <a:pt x="129" y="95"/>
                        <a:pt x="181" y="86"/>
                        <a:pt x="198" y="4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3" name="Google Shape;1463;p17"/>
                <p:cNvSpPr/>
                <p:nvPr/>
              </p:nvSpPr>
              <p:spPr>
                <a:xfrm>
                  <a:off x="2874240" y="4890600"/>
                  <a:ext cx="78120" cy="36360"/>
                </a:xfrm>
                <a:custGeom>
                  <a:rect b="b" l="l" r="r" t="t"/>
                  <a:pathLst>
                    <a:path extrusionOk="0" fill="none" h="101" w="217">
                      <a:moveTo>
                        <a:pt x="19" y="0"/>
                      </a:moveTo>
                      <a:cubicBezTo>
                        <a:pt x="0" y="9"/>
                        <a:pt x="-4" y="34"/>
                        <a:pt x="4" y="51"/>
                      </a:cubicBezTo>
                      <a:cubicBezTo>
                        <a:pt x="11" y="69"/>
                        <a:pt x="30" y="80"/>
                        <a:pt x="47" y="88"/>
                      </a:cubicBezTo>
                      <a:cubicBezTo>
                        <a:pt x="105" y="114"/>
                        <a:pt x="187" y="103"/>
                        <a:pt x="217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4" name="Google Shape;1464;p17"/>
                <p:cNvSpPr/>
                <p:nvPr/>
              </p:nvSpPr>
              <p:spPr>
                <a:xfrm>
                  <a:off x="2873880" y="4957200"/>
                  <a:ext cx="87120" cy="31680"/>
                </a:xfrm>
                <a:custGeom>
                  <a:rect b="b" l="l" r="r" t="t"/>
                  <a:pathLst>
                    <a:path extrusionOk="0" fill="none" h="88" w="242">
                      <a:moveTo>
                        <a:pt x="14" y="0"/>
                      </a:moveTo>
                      <a:cubicBezTo>
                        <a:pt x="-3" y="9"/>
                        <a:pt x="-3" y="36"/>
                        <a:pt x="9" y="50"/>
                      </a:cubicBezTo>
                      <a:cubicBezTo>
                        <a:pt x="20" y="65"/>
                        <a:pt x="40" y="73"/>
                        <a:pt x="59" y="78"/>
                      </a:cubicBezTo>
                      <a:cubicBezTo>
                        <a:pt x="93" y="88"/>
                        <a:pt x="128" y="92"/>
                        <a:pt x="162" y="82"/>
                      </a:cubicBezTo>
                      <a:cubicBezTo>
                        <a:pt x="195" y="75"/>
                        <a:pt x="227" y="52"/>
                        <a:pt x="242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5" name="Google Shape;1465;p17"/>
                <p:cNvSpPr/>
                <p:nvPr/>
              </p:nvSpPr>
              <p:spPr>
                <a:xfrm>
                  <a:off x="2886840" y="5020560"/>
                  <a:ext cx="78840" cy="26640"/>
                </a:xfrm>
                <a:custGeom>
                  <a:rect b="b" l="l" r="r" t="t"/>
                  <a:pathLst>
                    <a:path extrusionOk="0" fill="none" h="74" w="219">
                      <a:moveTo>
                        <a:pt x="1" y="0"/>
                      </a:moveTo>
                      <a:cubicBezTo>
                        <a:pt x="-3" y="20"/>
                        <a:pt x="8" y="39"/>
                        <a:pt x="25" y="52"/>
                      </a:cubicBezTo>
                      <a:cubicBezTo>
                        <a:pt x="42" y="63"/>
                        <a:pt x="62" y="69"/>
                        <a:pt x="81" y="71"/>
                      </a:cubicBezTo>
                      <a:cubicBezTo>
                        <a:pt x="107" y="74"/>
                        <a:pt x="132" y="77"/>
                        <a:pt x="159" y="71"/>
                      </a:cubicBezTo>
                      <a:cubicBezTo>
                        <a:pt x="185" y="66"/>
                        <a:pt x="208" y="48"/>
                        <a:pt x="219" y="2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6" name="Google Shape;1466;p17"/>
                <p:cNvSpPr/>
                <p:nvPr/>
              </p:nvSpPr>
              <p:spPr>
                <a:xfrm>
                  <a:off x="2892600" y="5082480"/>
                  <a:ext cx="73800" cy="24120"/>
                </a:xfrm>
                <a:custGeom>
                  <a:rect b="b" l="l" r="r" t="t"/>
                  <a:pathLst>
                    <a:path extrusionOk="0" fill="none" h="67" w="205">
                      <a:moveTo>
                        <a:pt x="0" y="0"/>
                      </a:moveTo>
                      <a:cubicBezTo>
                        <a:pt x="11" y="39"/>
                        <a:pt x="52" y="65"/>
                        <a:pt x="93" y="67"/>
                      </a:cubicBezTo>
                      <a:cubicBezTo>
                        <a:pt x="134" y="69"/>
                        <a:pt x="175" y="50"/>
                        <a:pt x="205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7" name="Google Shape;1467;p17"/>
                <p:cNvSpPr/>
                <p:nvPr/>
              </p:nvSpPr>
              <p:spPr>
                <a:xfrm>
                  <a:off x="2900880" y="5154120"/>
                  <a:ext cx="81000" cy="30240"/>
                </a:xfrm>
                <a:custGeom>
                  <a:rect b="b" l="l" r="r" t="t"/>
                  <a:pathLst>
                    <a:path extrusionOk="0" fill="none" h="84" w="225">
                      <a:moveTo>
                        <a:pt x="1" y="0"/>
                      </a:moveTo>
                      <a:cubicBezTo>
                        <a:pt x="-5" y="28"/>
                        <a:pt x="14" y="56"/>
                        <a:pt x="38" y="71"/>
                      </a:cubicBezTo>
                      <a:cubicBezTo>
                        <a:pt x="62" y="85"/>
                        <a:pt x="92" y="86"/>
                        <a:pt x="120" y="83"/>
                      </a:cubicBezTo>
                      <a:cubicBezTo>
                        <a:pt x="158" y="77"/>
                        <a:pt x="193" y="62"/>
                        <a:pt x="225" y="4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8" name="Google Shape;1468;p17"/>
                <p:cNvSpPr/>
                <p:nvPr/>
              </p:nvSpPr>
              <p:spPr>
                <a:xfrm>
                  <a:off x="2912760" y="5220720"/>
                  <a:ext cx="67680" cy="31320"/>
                </a:xfrm>
                <a:custGeom>
                  <a:rect b="b" l="l" r="r" t="t"/>
                  <a:pathLst>
                    <a:path extrusionOk="0" fill="none" h="87" w="188">
                      <a:moveTo>
                        <a:pt x="0" y="0"/>
                      </a:moveTo>
                      <a:cubicBezTo>
                        <a:pt x="3" y="40"/>
                        <a:pt x="37" y="70"/>
                        <a:pt x="74" y="81"/>
                      </a:cubicBezTo>
                      <a:cubicBezTo>
                        <a:pt x="112" y="92"/>
                        <a:pt x="151" y="86"/>
                        <a:pt x="188" y="7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69" name="Google Shape;1469;p17"/>
                <p:cNvSpPr/>
                <p:nvPr/>
              </p:nvSpPr>
              <p:spPr>
                <a:xfrm>
                  <a:off x="2926080" y="5286600"/>
                  <a:ext cx="78120" cy="21960"/>
                </a:xfrm>
                <a:custGeom>
                  <a:rect b="b" l="l" r="r" t="t"/>
                  <a:pathLst>
                    <a:path extrusionOk="0" fill="none" h="61" w="217">
                      <a:moveTo>
                        <a:pt x="0" y="0"/>
                      </a:moveTo>
                      <a:cubicBezTo>
                        <a:pt x="4" y="36"/>
                        <a:pt x="43" y="57"/>
                        <a:pt x="78" y="60"/>
                      </a:cubicBezTo>
                      <a:cubicBezTo>
                        <a:pt x="127" y="66"/>
                        <a:pt x="177" y="51"/>
                        <a:pt x="217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0" name="Google Shape;1470;p17"/>
                <p:cNvSpPr/>
                <p:nvPr/>
              </p:nvSpPr>
              <p:spPr>
                <a:xfrm>
                  <a:off x="2913120" y="4744800"/>
                  <a:ext cx="414360" cy="33480"/>
                </a:xfrm>
                <a:custGeom>
                  <a:rect b="b" l="l" r="r" t="t"/>
                  <a:pathLst>
                    <a:path extrusionOk="0" fill="none" h="93" w="1151">
                      <a:moveTo>
                        <a:pt x="0" y="93"/>
                      </a:moveTo>
                      <a:cubicBezTo>
                        <a:pt x="380" y="20"/>
                        <a:pt x="766" y="-12"/>
                        <a:pt x="1151" y="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1" name="Google Shape;1471;p17"/>
                <p:cNvSpPr/>
                <p:nvPr/>
              </p:nvSpPr>
              <p:spPr>
                <a:xfrm>
                  <a:off x="2911320" y="4724640"/>
                  <a:ext cx="108360" cy="18000"/>
                </a:xfrm>
                <a:custGeom>
                  <a:rect b="b" l="l" r="r" t="t"/>
                  <a:pathLst>
                    <a:path extrusionOk="0" fill="none" h="50" w="301">
                      <a:moveTo>
                        <a:pt x="0" y="50"/>
                      </a:moveTo>
                      <a:cubicBezTo>
                        <a:pt x="101" y="39"/>
                        <a:pt x="202" y="22"/>
                        <a:pt x="30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2" name="Google Shape;1472;p17"/>
                <p:cNvSpPr/>
                <p:nvPr/>
              </p:nvSpPr>
              <p:spPr>
                <a:xfrm>
                  <a:off x="3137760" y="4710240"/>
                  <a:ext cx="260640" cy="8280"/>
                </a:xfrm>
                <a:custGeom>
                  <a:rect b="b" l="l" r="r" t="t"/>
                  <a:pathLst>
                    <a:path extrusionOk="0" fill="none" h="23" w="724">
                      <a:moveTo>
                        <a:pt x="0" y="0"/>
                      </a:moveTo>
                      <a:cubicBezTo>
                        <a:pt x="180" y="13"/>
                        <a:pt x="544" y="30"/>
                        <a:pt x="724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3" name="Google Shape;1473;p17"/>
                <p:cNvSpPr/>
                <p:nvPr/>
              </p:nvSpPr>
              <p:spPr>
                <a:xfrm>
                  <a:off x="3363840" y="4769640"/>
                  <a:ext cx="50400" cy="532440"/>
                </a:xfrm>
                <a:custGeom>
                  <a:rect b="b" l="l" r="r" t="t"/>
                  <a:pathLst>
                    <a:path extrusionOk="0" fill="none" h="1479" w="140">
                      <a:moveTo>
                        <a:pt x="0" y="0"/>
                      </a:moveTo>
                      <a:cubicBezTo>
                        <a:pt x="43" y="491"/>
                        <a:pt x="82" y="992"/>
                        <a:pt x="140" y="1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4" name="Google Shape;1474;p17"/>
                <p:cNvSpPr/>
                <p:nvPr/>
              </p:nvSpPr>
              <p:spPr>
                <a:xfrm>
                  <a:off x="2975760" y="4719240"/>
                  <a:ext cx="488880" cy="638280"/>
                </a:xfrm>
                <a:custGeom>
                  <a:rect b="b" l="l" r="r" t="t"/>
                  <a:pathLst>
                    <a:path extrusionOk="0" fill="none" h="1773" w="1358">
                      <a:moveTo>
                        <a:pt x="1187" y="0"/>
                      </a:moveTo>
                      <a:cubicBezTo>
                        <a:pt x="1267" y="457"/>
                        <a:pt x="1325" y="1053"/>
                        <a:pt x="1358" y="1517"/>
                      </a:cubicBezTo>
                      <a:cubicBezTo>
                        <a:pt x="1360" y="1550"/>
                        <a:pt x="1267" y="1627"/>
                        <a:pt x="1218" y="1633"/>
                      </a:cubicBezTo>
                      <a:cubicBezTo>
                        <a:pt x="824" y="1677"/>
                        <a:pt x="417" y="1745"/>
                        <a:pt x="0" y="177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5" name="Google Shape;1475;p17"/>
                <p:cNvSpPr/>
                <p:nvPr/>
              </p:nvSpPr>
              <p:spPr>
                <a:xfrm>
                  <a:off x="2999160" y="4847760"/>
                  <a:ext cx="299520" cy="108720"/>
                </a:xfrm>
                <a:custGeom>
                  <a:rect b="b" l="l" r="r" t="t"/>
                  <a:pathLst>
                    <a:path extrusionOk="0" fill="none" h="302" w="832">
                      <a:moveTo>
                        <a:pt x="832" y="0"/>
                      </a:moveTo>
                      <a:cubicBezTo>
                        <a:pt x="554" y="7"/>
                        <a:pt x="275" y="46"/>
                        <a:pt x="1" y="82"/>
                      </a:cubicBezTo>
                      <a:cubicBezTo>
                        <a:pt x="-1" y="156"/>
                        <a:pt x="8" y="229"/>
                        <a:pt x="27" y="302"/>
                      </a:cubicBezTo>
                      <a:cubicBezTo>
                        <a:pt x="150" y="289"/>
                        <a:pt x="258" y="283"/>
                        <a:pt x="382" y="27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76" name="Google Shape;1476;p17"/>
                <p:cNvSpPr/>
                <p:nvPr/>
              </p:nvSpPr>
              <p:spPr>
                <a:xfrm>
                  <a:off x="3170880" y="4916160"/>
                  <a:ext cx="123120" cy="23400"/>
                </a:xfrm>
                <a:custGeom>
                  <a:rect b="b" l="l" r="r" t="t"/>
                  <a:pathLst>
                    <a:path extrusionOk="0" fill="none" h="65" w="342">
                      <a:moveTo>
                        <a:pt x="0" y="65"/>
                      </a:moveTo>
                      <a:cubicBezTo>
                        <a:pt x="114" y="43"/>
                        <a:pt x="228" y="22"/>
                        <a:pt x="34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1477" name="Google Shape;1477;p17"/>
          <p:cNvGrpSpPr/>
          <p:nvPr/>
        </p:nvGrpSpPr>
        <p:grpSpPr>
          <a:xfrm>
            <a:off x="228669" y="-118761"/>
            <a:ext cx="8686678" cy="1316516"/>
            <a:chOff x="326807" y="-268986"/>
            <a:chExt cx="8686678" cy="1316516"/>
          </a:xfrm>
        </p:grpSpPr>
        <p:grpSp>
          <p:nvGrpSpPr>
            <p:cNvPr id="1478" name="Google Shape;1478;p17"/>
            <p:cNvGrpSpPr/>
            <p:nvPr/>
          </p:nvGrpSpPr>
          <p:grpSpPr>
            <a:xfrm>
              <a:off x="326807" y="-268986"/>
              <a:ext cx="1078505" cy="842551"/>
              <a:chOff x="326807" y="-268986"/>
              <a:chExt cx="1078505" cy="842551"/>
            </a:xfrm>
          </p:grpSpPr>
          <p:grpSp>
            <p:nvGrpSpPr>
              <p:cNvPr id="1479" name="Google Shape;1479;p17"/>
              <p:cNvGrpSpPr/>
              <p:nvPr/>
            </p:nvGrpSpPr>
            <p:grpSpPr>
              <a:xfrm>
                <a:off x="326807" y="29164"/>
                <a:ext cx="386409" cy="544401"/>
                <a:chOff x="2285640" y="2297520"/>
                <a:chExt cx="300240" cy="423000"/>
              </a:xfrm>
            </p:grpSpPr>
            <p:sp>
              <p:nvSpPr>
                <p:cNvPr id="1480" name="Google Shape;1480;p17"/>
                <p:cNvSpPr/>
                <p:nvPr/>
              </p:nvSpPr>
              <p:spPr>
                <a:xfrm>
                  <a:off x="2287080" y="2297520"/>
                  <a:ext cx="298800" cy="423000"/>
                </a:xfrm>
                <a:custGeom>
                  <a:rect b="b" l="l" r="r" t="t"/>
                  <a:pathLst>
                    <a:path extrusionOk="0" h="1175" w="830">
                      <a:moveTo>
                        <a:pt x="755" y="1162"/>
                      </a:moveTo>
                      <a:cubicBezTo>
                        <a:pt x="807" y="785"/>
                        <a:pt x="794" y="379"/>
                        <a:pt x="830" y="0"/>
                      </a:cubicBezTo>
                      <a:cubicBezTo>
                        <a:pt x="546" y="258"/>
                        <a:pt x="262" y="486"/>
                        <a:pt x="0" y="768"/>
                      </a:cubicBezTo>
                      <a:cubicBezTo>
                        <a:pt x="116" y="1046"/>
                        <a:pt x="512" y="1229"/>
                        <a:pt x="755" y="1162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1" name="Google Shape;1481;p17"/>
                <p:cNvSpPr/>
                <p:nvPr/>
              </p:nvSpPr>
              <p:spPr>
                <a:xfrm>
                  <a:off x="2289240" y="2571120"/>
                  <a:ext cx="16920" cy="3240"/>
                </a:xfrm>
                <a:custGeom>
                  <a:rect b="b" l="l" r="r" t="t"/>
                  <a:pathLst>
                    <a:path extrusionOk="0" fill="none" h="9" w="47">
                      <a:moveTo>
                        <a:pt x="0" y="0"/>
                      </a:moveTo>
                      <a:cubicBezTo>
                        <a:pt x="15" y="3"/>
                        <a:pt x="31" y="6"/>
                        <a:pt x="47" y="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2" name="Google Shape;1482;p17"/>
                <p:cNvSpPr/>
                <p:nvPr/>
              </p:nvSpPr>
              <p:spPr>
                <a:xfrm>
                  <a:off x="2323080" y="2577960"/>
                  <a:ext cx="16920" cy="4320"/>
                </a:xfrm>
                <a:custGeom>
                  <a:rect b="b" l="l" r="r" t="t"/>
                  <a:pathLst>
                    <a:path extrusionOk="0" fill="none" h="12" w="47">
                      <a:moveTo>
                        <a:pt x="0" y="0"/>
                      </a:moveTo>
                      <a:cubicBezTo>
                        <a:pt x="16" y="4"/>
                        <a:pt x="31" y="7"/>
                        <a:pt x="47" y="1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3" name="Google Shape;1483;p17"/>
                <p:cNvSpPr/>
                <p:nvPr/>
              </p:nvSpPr>
              <p:spPr>
                <a:xfrm>
                  <a:off x="2356560" y="2586960"/>
                  <a:ext cx="16560" cy="5400"/>
                </a:xfrm>
                <a:custGeom>
                  <a:rect b="b" l="l" r="r" t="t"/>
                  <a:pathLst>
                    <a:path extrusionOk="0" fill="none" h="15" w="46">
                      <a:moveTo>
                        <a:pt x="0" y="0"/>
                      </a:moveTo>
                      <a:cubicBezTo>
                        <a:pt x="15" y="5"/>
                        <a:pt x="30" y="10"/>
                        <a:pt x="46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4" name="Google Shape;1484;p17"/>
                <p:cNvSpPr/>
                <p:nvPr/>
              </p:nvSpPr>
              <p:spPr>
                <a:xfrm>
                  <a:off x="2389320" y="2598480"/>
                  <a:ext cx="15840" cy="6480"/>
                </a:xfrm>
                <a:custGeom>
                  <a:rect b="b" l="l" r="r" t="t"/>
                  <a:pathLst>
                    <a:path extrusionOk="0" fill="none" h="18" w="44">
                      <a:moveTo>
                        <a:pt x="0" y="0"/>
                      </a:moveTo>
                      <a:cubicBezTo>
                        <a:pt x="15" y="6"/>
                        <a:pt x="30" y="12"/>
                        <a:pt x="44" y="18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5" name="Google Shape;1485;p17"/>
                <p:cNvSpPr/>
                <p:nvPr/>
              </p:nvSpPr>
              <p:spPr>
                <a:xfrm>
                  <a:off x="2421000" y="2612160"/>
                  <a:ext cx="15480" cy="7560"/>
                </a:xfrm>
                <a:custGeom>
                  <a:rect b="b" l="l" r="r" t="t"/>
                  <a:pathLst>
                    <a:path extrusionOk="0" fill="none" h="21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6" name="Google Shape;1486;p17"/>
                <p:cNvSpPr/>
                <p:nvPr/>
              </p:nvSpPr>
              <p:spPr>
                <a:xfrm>
                  <a:off x="2451960" y="2628000"/>
                  <a:ext cx="14760" cy="8640"/>
                </a:xfrm>
                <a:custGeom>
                  <a:rect b="b" l="l" r="r" t="t"/>
                  <a:pathLst>
                    <a:path extrusionOk="0" fill="none" h="24" w="41">
                      <a:moveTo>
                        <a:pt x="0" y="0"/>
                      </a:moveTo>
                      <a:cubicBezTo>
                        <a:pt x="14" y="8"/>
                        <a:pt x="27" y="16"/>
                        <a:pt x="41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7" name="Google Shape;1487;p17"/>
                <p:cNvSpPr/>
                <p:nvPr/>
              </p:nvSpPr>
              <p:spPr>
                <a:xfrm>
                  <a:off x="2481480" y="2646000"/>
                  <a:ext cx="14400" cy="9720"/>
                </a:xfrm>
                <a:custGeom>
                  <a:rect b="b" l="l" r="r" t="t"/>
                  <a:pathLst>
                    <a:path extrusionOk="0" fill="none" h="27" w="40">
                      <a:moveTo>
                        <a:pt x="0" y="0"/>
                      </a:moveTo>
                      <a:cubicBezTo>
                        <a:pt x="13" y="9"/>
                        <a:pt x="27" y="18"/>
                        <a:pt x="40" y="27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8" name="Google Shape;1488;p17"/>
                <p:cNvSpPr/>
                <p:nvPr/>
              </p:nvSpPr>
              <p:spPr>
                <a:xfrm>
                  <a:off x="2509560" y="2666160"/>
                  <a:ext cx="13680" cy="10800"/>
                </a:xfrm>
                <a:custGeom>
                  <a:rect b="b" l="l" r="r" t="t"/>
                  <a:pathLst>
                    <a:path extrusionOk="0" fill="none" h="30" w="38">
                      <a:moveTo>
                        <a:pt x="0" y="0"/>
                      </a:moveTo>
                      <a:cubicBezTo>
                        <a:pt x="13" y="9"/>
                        <a:pt x="26" y="19"/>
                        <a:pt x="38" y="3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89" name="Google Shape;1489;p17"/>
                <p:cNvSpPr/>
                <p:nvPr/>
              </p:nvSpPr>
              <p:spPr>
                <a:xfrm>
                  <a:off x="2536560" y="2688120"/>
                  <a:ext cx="12600" cy="11520"/>
                </a:xfrm>
                <a:custGeom>
                  <a:rect b="b" l="l" r="r" t="t"/>
                  <a:pathLst>
                    <a:path extrusionOk="0" fill="none" h="32" w="35">
                      <a:moveTo>
                        <a:pt x="0" y="0"/>
                      </a:moveTo>
                      <a:cubicBezTo>
                        <a:pt x="12" y="10"/>
                        <a:pt x="24" y="21"/>
                        <a:pt x="35" y="3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0" name="Google Shape;1490;p17"/>
                <p:cNvSpPr/>
                <p:nvPr/>
              </p:nvSpPr>
              <p:spPr>
                <a:xfrm>
                  <a:off x="2413440" y="26319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1" name="Google Shape;1491;p17"/>
                <p:cNvSpPr/>
                <p:nvPr/>
              </p:nvSpPr>
              <p:spPr>
                <a:xfrm>
                  <a:off x="2429280" y="260100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2" name="Google Shape;1492;p17"/>
                <p:cNvSpPr/>
                <p:nvPr/>
              </p:nvSpPr>
              <p:spPr>
                <a:xfrm>
                  <a:off x="2445120" y="257004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9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3" name="Google Shape;1493;p17"/>
                <p:cNvSpPr/>
                <p:nvPr/>
              </p:nvSpPr>
              <p:spPr>
                <a:xfrm>
                  <a:off x="2460600" y="25390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5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4" name="Google Shape;1494;p17"/>
                <p:cNvSpPr/>
                <p:nvPr/>
              </p:nvSpPr>
              <p:spPr>
                <a:xfrm>
                  <a:off x="2476440" y="25084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5" name="Google Shape;1495;p17"/>
                <p:cNvSpPr/>
                <p:nvPr/>
              </p:nvSpPr>
              <p:spPr>
                <a:xfrm>
                  <a:off x="2491920" y="247752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6" name="Google Shape;1496;p17"/>
                <p:cNvSpPr/>
                <p:nvPr/>
              </p:nvSpPr>
              <p:spPr>
                <a:xfrm>
                  <a:off x="2507400" y="24465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7" name="Google Shape;1497;p17"/>
                <p:cNvSpPr/>
                <p:nvPr/>
              </p:nvSpPr>
              <p:spPr>
                <a:xfrm>
                  <a:off x="2522880" y="241488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30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8" name="Google Shape;1498;p17"/>
                <p:cNvSpPr/>
                <p:nvPr/>
              </p:nvSpPr>
              <p:spPr>
                <a:xfrm>
                  <a:off x="2536920" y="2383200"/>
                  <a:ext cx="6480" cy="15840"/>
                </a:xfrm>
                <a:custGeom>
                  <a:rect b="b" l="l" r="r" t="t"/>
                  <a:pathLst>
                    <a:path extrusionOk="0" fill="none" h="44" w="18">
                      <a:moveTo>
                        <a:pt x="0" y="44"/>
                      </a:moveTo>
                      <a:cubicBezTo>
                        <a:pt x="6" y="29"/>
                        <a:pt x="12" y="14"/>
                        <a:pt x="18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17"/>
                <p:cNvSpPr/>
                <p:nvPr/>
              </p:nvSpPr>
              <p:spPr>
                <a:xfrm>
                  <a:off x="2549880" y="235116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29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17"/>
                <p:cNvSpPr/>
                <p:nvPr/>
              </p:nvSpPr>
              <p:spPr>
                <a:xfrm>
                  <a:off x="2564640" y="2320560"/>
                  <a:ext cx="8280" cy="15120"/>
                </a:xfrm>
                <a:custGeom>
                  <a:rect b="b" l="l" r="r" t="t"/>
                  <a:pathLst>
                    <a:path extrusionOk="0" fill="none" h="42" w="23">
                      <a:moveTo>
                        <a:pt x="0" y="42"/>
                      </a:moveTo>
                      <a:cubicBezTo>
                        <a:pt x="7" y="28"/>
                        <a:pt x="15" y="14"/>
                        <a:pt x="23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1" name="Google Shape;1501;p17"/>
                <p:cNvSpPr/>
                <p:nvPr/>
              </p:nvSpPr>
              <p:spPr>
                <a:xfrm>
                  <a:off x="2581920" y="2299680"/>
                  <a:ext cx="3960" cy="6120"/>
                </a:xfrm>
                <a:custGeom>
                  <a:rect b="b" l="l" r="r" t="t"/>
                  <a:pathLst>
                    <a:path extrusionOk="0" fill="none" h="17" w="11">
                      <a:moveTo>
                        <a:pt x="0" y="17"/>
                      </a:moveTo>
                      <a:cubicBezTo>
                        <a:pt x="3" y="11"/>
                        <a:pt x="7" y="5"/>
                        <a:pt x="11" y="0"/>
                      </a:cubicBezTo>
                      <a:cubicBezTo>
                        <a:pt x="9" y="5"/>
                        <a:pt x="9" y="9"/>
                        <a:pt x="7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2" name="Google Shape;1502;p17"/>
                <p:cNvSpPr/>
                <p:nvPr/>
              </p:nvSpPr>
              <p:spPr>
                <a:xfrm>
                  <a:off x="2285640" y="2577240"/>
                  <a:ext cx="15120" cy="8640"/>
                </a:xfrm>
                <a:custGeom>
                  <a:rect b="b" l="l" r="r" t="t"/>
                  <a:pathLst>
                    <a:path extrusionOk="0" fill="none" h="24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3" name="Google Shape;1503;p17"/>
                <p:cNvSpPr/>
                <p:nvPr/>
              </p:nvSpPr>
              <p:spPr>
                <a:xfrm>
                  <a:off x="2315880" y="259452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4" name="Google Shape;1504;p17"/>
                <p:cNvSpPr/>
                <p:nvPr/>
              </p:nvSpPr>
              <p:spPr>
                <a:xfrm>
                  <a:off x="2346120" y="261144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5" name="Google Shape;1505;p17"/>
                <p:cNvSpPr/>
                <p:nvPr/>
              </p:nvSpPr>
              <p:spPr>
                <a:xfrm>
                  <a:off x="2376720" y="262800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6" name="Google Shape;1506;p17"/>
                <p:cNvSpPr/>
                <p:nvPr/>
              </p:nvSpPr>
              <p:spPr>
                <a:xfrm>
                  <a:off x="2407320" y="264384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8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7" name="Google Shape;1507;p17"/>
                <p:cNvSpPr/>
                <p:nvPr/>
              </p:nvSpPr>
              <p:spPr>
                <a:xfrm>
                  <a:off x="2437920" y="2659680"/>
                  <a:ext cx="15480" cy="7920"/>
                </a:xfrm>
                <a:custGeom>
                  <a:rect b="b" l="l" r="r" t="t"/>
                  <a:pathLst>
                    <a:path extrusionOk="0" fill="none" h="22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8" name="Google Shape;1508;p17"/>
                <p:cNvSpPr/>
                <p:nvPr/>
              </p:nvSpPr>
              <p:spPr>
                <a:xfrm>
                  <a:off x="2469240" y="2675160"/>
                  <a:ext cx="15480" cy="7200"/>
                </a:xfrm>
                <a:custGeom>
                  <a:rect b="b" l="l" r="r" t="t"/>
                  <a:pathLst>
                    <a:path extrusionOk="0" fill="none" h="20" w="43">
                      <a:moveTo>
                        <a:pt x="0" y="0"/>
                      </a:moveTo>
                      <a:cubicBezTo>
                        <a:pt x="14" y="6"/>
                        <a:pt x="29" y="13"/>
                        <a:pt x="43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9" name="Google Shape;1509;p17"/>
                <p:cNvSpPr/>
                <p:nvPr/>
              </p:nvSpPr>
              <p:spPr>
                <a:xfrm>
                  <a:off x="2500560" y="2689560"/>
                  <a:ext cx="15840" cy="7200"/>
                </a:xfrm>
                <a:custGeom>
                  <a:rect b="b" l="l" r="r" t="t"/>
                  <a:pathLst>
                    <a:path extrusionOk="0" fill="none" h="20" w="44">
                      <a:moveTo>
                        <a:pt x="0" y="0"/>
                      </a:moveTo>
                      <a:cubicBezTo>
                        <a:pt x="14" y="7"/>
                        <a:pt x="29" y="14"/>
                        <a:pt x="44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0" name="Google Shape;1510;p17"/>
                <p:cNvSpPr/>
                <p:nvPr/>
              </p:nvSpPr>
              <p:spPr>
                <a:xfrm>
                  <a:off x="2532240" y="2703960"/>
                  <a:ext cx="15840" cy="6840"/>
                </a:xfrm>
                <a:custGeom>
                  <a:rect b="b" l="l" r="r" t="t"/>
                  <a:pathLst>
                    <a:path extrusionOk="0" fill="none" h="19" w="44">
                      <a:moveTo>
                        <a:pt x="0" y="0"/>
                      </a:moveTo>
                      <a:cubicBezTo>
                        <a:pt x="14" y="6"/>
                        <a:pt x="29" y="13"/>
                        <a:pt x="44" y="1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511" name="Google Shape;1511;p17"/>
              <p:cNvGrpSpPr/>
              <p:nvPr/>
            </p:nvGrpSpPr>
            <p:grpSpPr>
              <a:xfrm rot="3333849">
                <a:off x="871581" y="-161540"/>
                <a:ext cx="471212" cy="399858"/>
                <a:chOff x="2823480" y="2823840"/>
                <a:chExt cx="366120" cy="310680"/>
              </a:xfrm>
            </p:grpSpPr>
            <p:sp>
              <p:nvSpPr>
                <p:cNvPr id="1512" name="Google Shape;1512;p17"/>
                <p:cNvSpPr/>
                <p:nvPr/>
              </p:nvSpPr>
              <p:spPr>
                <a:xfrm>
                  <a:off x="2823480" y="2876400"/>
                  <a:ext cx="255960" cy="258120"/>
                </a:xfrm>
                <a:custGeom>
                  <a:rect b="b" l="l" r="r" t="t"/>
                  <a:pathLst>
                    <a:path extrusionOk="0" h="717" w="711">
                      <a:moveTo>
                        <a:pt x="711" y="702"/>
                      </a:moveTo>
                      <a:cubicBezTo>
                        <a:pt x="513" y="717"/>
                        <a:pt x="242" y="721"/>
                        <a:pt x="12" y="711"/>
                      </a:cubicBezTo>
                      <a:cubicBezTo>
                        <a:pt x="-18" y="493"/>
                        <a:pt x="21" y="261"/>
                        <a:pt x="10" y="39"/>
                      </a:cubicBezTo>
                      <a:cubicBezTo>
                        <a:pt x="218" y="5"/>
                        <a:pt x="485" y="-21"/>
                        <a:pt x="690" y="22"/>
                      </a:cubicBezTo>
                      <a:cubicBezTo>
                        <a:pt x="698" y="222"/>
                        <a:pt x="703" y="502"/>
                        <a:pt x="711" y="70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3" name="Google Shape;1513;p17"/>
                <p:cNvSpPr/>
                <p:nvPr/>
              </p:nvSpPr>
              <p:spPr>
                <a:xfrm>
                  <a:off x="2827800" y="2823840"/>
                  <a:ext cx="361800" cy="304560"/>
                </a:xfrm>
                <a:custGeom>
                  <a:rect b="b" l="l" r="r" t="t"/>
                  <a:pathLst>
                    <a:path extrusionOk="0" fill="none" h="846" w="1005">
                      <a:moveTo>
                        <a:pt x="0" y="172"/>
                      </a:moveTo>
                      <a:cubicBezTo>
                        <a:pt x="0" y="136"/>
                        <a:pt x="243" y="64"/>
                        <a:pt x="305" y="40"/>
                      </a:cubicBezTo>
                      <a:cubicBezTo>
                        <a:pt x="512" y="6"/>
                        <a:pt x="779" y="-20"/>
                        <a:pt x="985" y="23"/>
                      </a:cubicBezTo>
                      <a:cubicBezTo>
                        <a:pt x="992" y="222"/>
                        <a:pt x="996" y="502"/>
                        <a:pt x="1005" y="702"/>
                      </a:cubicBezTo>
                      <a:cubicBezTo>
                        <a:pt x="938" y="747"/>
                        <a:pt x="809" y="844"/>
                        <a:pt x="699" y="846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4" name="Google Shape;1514;p17"/>
                <p:cNvSpPr/>
                <p:nvPr/>
              </p:nvSpPr>
              <p:spPr>
                <a:xfrm>
                  <a:off x="3067920" y="2831400"/>
                  <a:ext cx="109800" cy="54360"/>
                </a:xfrm>
                <a:custGeom>
                  <a:rect b="b" l="l" r="r" t="t"/>
                  <a:pathLst>
                    <a:path extrusionOk="0" fill="none" h="151" w="305">
                      <a:moveTo>
                        <a:pt x="0" y="151"/>
                      </a:moveTo>
                      <a:cubicBezTo>
                        <a:pt x="47" y="138"/>
                        <a:pt x="90" y="113"/>
                        <a:pt x="133" y="92"/>
                      </a:cubicBezTo>
                      <a:cubicBezTo>
                        <a:pt x="191" y="62"/>
                        <a:pt x="247" y="30"/>
                        <a:pt x="30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875" lIns="96475" spcFirstLastPara="1" rIns="96475" wrap="square" tIns="2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5" name="Google Shape;1515;p17"/>
                <p:cNvSpPr/>
                <p:nvPr/>
              </p:nvSpPr>
              <p:spPr>
                <a:xfrm>
                  <a:off x="2838600" y="3112920"/>
                  <a:ext cx="20880" cy="12240"/>
                </a:xfrm>
                <a:custGeom>
                  <a:rect b="b" l="l" r="r" t="t"/>
                  <a:pathLst>
                    <a:path extrusionOk="0" fill="none" h="34" w="58">
                      <a:moveTo>
                        <a:pt x="0" y="34"/>
                      </a:moveTo>
                      <a:cubicBezTo>
                        <a:pt x="20" y="22"/>
                        <a:pt x="39" y="11"/>
                        <a:pt x="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6" name="Google Shape;1516;p17"/>
                <p:cNvSpPr/>
                <p:nvPr/>
              </p:nvSpPr>
              <p:spPr>
                <a:xfrm>
                  <a:off x="2880000" y="3087720"/>
                  <a:ext cx="20520" cy="12600"/>
                </a:xfrm>
                <a:custGeom>
                  <a:rect b="b" l="l" r="r" t="t"/>
                  <a:pathLst>
                    <a:path extrusionOk="0" fill="none" h="35" w="57">
                      <a:moveTo>
                        <a:pt x="0" y="35"/>
                      </a:moveTo>
                      <a:cubicBezTo>
                        <a:pt x="19" y="23"/>
                        <a:pt x="38" y="12"/>
                        <a:pt x="5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7" name="Google Shape;1517;p17"/>
                <p:cNvSpPr/>
                <p:nvPr/>
              </p:nvSpPr>
              <p:spPr>
                <a:xfrm>
                  <a:off x="2920680" y="3061080"/>
                  <a:ext cx="19800" cy="13680"/>
                </a:xfrm>
                <a:custGeom>
                  <a:rect b="b" l="l" r="r" t="t"/>
                  <a:pathLst>
                    <a:path extrusionOk="0" fill="none" h="38" w="55">
                      <a:moveTo>
                        <a:pt x="0" y="38"/>
                      </a:moveTo>
                      <a:cubicBezTo>
                        <a:pt x="18" y="25"/>
                        <a:pt x="36" y="13"/>
                        <a:pt x="5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8" name="Google Shape;1518;p17"/>
                <p:cNvSpPr/>
                <p:nvPr/>
              </p:nvSpPr>
              <p:spPr>
                <a:xfrm>
                  <a:off x="2958120" y="3023640"/>
                  <a:ext cx="2880" cy="23400"/>
                </a:xfrm>
                <a:custGeom>
                  <a:rect b="b" l="l" r="r" t="t"/>
                  <a:pathLst>
                    <a:path extrusionOk="0" fill="none" h="65" w="8">
                      <a:moveTo>
                        <a:pt x="6" y="65"/>
                      </a:moveTo>
                      <a:cubicBezTo>
                        <a:pt x="6" y="64"/>
                        <a:pt x="7" y="64"/>
                        <a:pt x="8" y="63"/>
                      </a:cubicBezTo>
                      <a:cubicBezTo>
                        <a:pt x="5" y="43"/>
                        <a:pt x="2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19" name="Google Shape;1519;p17"/>
                <p:cNvSpPr/>
                <p:nvPr/>
              </p:nvSpPr>
              <p:spPr>
                <a:xfrm>
                  <a:off x="2955240" y="2975400"/>
                  <a:ext cx="720" cy="24120"/>
                </a:xfrm>
                <a:custGeom>
                  <a:rect b="b" l="l" r="r" t="t"/>
                  <a:pathLst>
                    <a:path extrusionOk="0" fill="none" h="67" w="2">
                      <a:moveTo>
                        <a:pt x="2" y="67"/>
                      </a:moveTo>
                      <a:cubicBezTo>
                        <a:pt x="1" y="45"/>
                        <a:pt x="1" y="23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0" name="Google Shape;1520;p17"/>
                <p:cNvSpPr/>
                <p:nvPr/>
              </p:nvSpPr>
              <p:spPr>
                <a:xfrm>
                  <a:off x="2955240" y="2927520"/>
                  <a:ext cx="0" cy="24120"/>
                </a:xfrm>
                <a:custGeom>
                  <a:rect b="b" l="l" r="r" t="t"/>
                  <a:pathLst>
                    <a:path extrusionOk="0" fill="none" h="67" w="120000">
                      <a:moveTo>
                        <a:pt x="0" y="67"/>
                      </a:moveTo>
                      <a:cubicBezTo>
                        <a:pt x="0" y="44"/>
                        <a:pt x="0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1" name="Google Shape;1521;p17"/>
                <p:cNvSpPr/>
                <p:nvPr/>
              </p:nvSpPr>
              <p:spPr>
                <a:xfrm>
                  <a:off x="2955960" y="2879640"/>
                  <a:ext cx="360" cy="23760"/>
                </a:xfrm>
                <a:custGeom>
                  <a:rect b="b" l="l" r="r" t="t"/>
                  <a:pathLst>
                    <a:path extrusionOk="0" fill="none" h="66" w="1">
                      <a:moveTo>
                        <a:pt x="0" y="66"/>
                      </a:moveTo>
                      <a:cubicBezTo>
                        <a:pt x="0" y="43"/>
                        <a:pt x="1" y="21"/>
                        <a:pt x="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2" name="Google Shape;1522;p17"/>
                <p:cNvSpPr/>
                <p:nvPr/>
              </p:nvSpPr>
              <p:spPr>
                <a:xfrm>
                  <a:off x="2954880" y="3052440"/>
                  <a:ext cx="23760" cy="3960"/>
                </a:xfrm>
                <a:custGeom>
                  <a:rect b="b" l="l" r="r" t="t"/>
                  <a:pathLst>
                    <a:path extrusionOk="0" fill="none" h="11" w="66">
                      <a:moveTo>
                        <a:pt x="0" y="0"/>
                      </a:moveTo>
                      <a:cubicBezTo>
                        <a:pt x="22" y="4"/>
                        <a:pt x="44" y="8"/>
                        <a:pt x="66" y="1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3" name="Google Shape;1523;p17"/>
                <p:cNvSpPr/>
                <p:nvPr/>
              </p:nvSpPr>
              <p:spPr>
                <a:xfrm>
                  <a:off x="3002400" y="3060000"/>
                  <a:ext cx="24120" cy="2880"/>
                </a:xfrm>
                <a:custGeom>
                  <a:rect b="b" l="l" r="r" t="t"/>
                  <a:pathLst>
                    <a:path extrusionOk="0" fill="none" h="8" w="67">
                      <a:moveTo>
                        <a:pt x="0" y="0"/>
                      </a:moveTo>
                      <a:cubicBezTo>
                        <a:pt x="23" y="2"/>
                        <a:pt x="45" y="5"/>
                        <a:pt x="67" y="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4" name="Google Shape;1524;p17"/>
                <p:cNvSpPr/>
                <p:nvPr/>
              </p:nvSpPr>
              <p:spPr>
                <a:xfrm>
                  <a:off x="3050280" y="3065040"/>
                  <a:ext cx="24120" cy="1800"/>
                </a:xfrm>
                <a:custGeom>
                  <a:rect b="b" l="l" r="r" t="t"/>
                  <a:pathLst>
                    <a:path extrusionOk="0" fill="none" h="5" w="67">
                      <a:moveTo>
                        <a:pt x="0" y="0"/>
                      </a:moveTo>
                      <a:cubicBezTo>
                        <a:pt x="23" y="2"/>
                        <a:pt x="45" y="4"/>
                        <a:pt x="67" y="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5" name="Google Shape;1525;p17"/>
                <p:cNvSpPr/>
                <p:nvPr/>
              </p:nvSpPr>
              <p:spPr>
                <a:xfrm>
                  <a:off x="3098520" y="3068280"/>
                  <a:ext cx="24120" cy="720"/>
                </a:xfrm>
                <a:custGeom>
                  <a:rect b="b" l="l" r="r" t="t"/>
                  <a:pathLst>
                    <a:path extrusionOk="0" fill="none" h="2" w="67">
                      <a:moveTo>
                        <a:pt x="0" y="0"/>
                      </a:moveTo>
                      <a:cubicBezTo>
                        <a:pt x="22" y="1"/>
                        <a:pt x="45" y="1"/>
                        <a:pt x="67" y="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26" name="Google Shape;1526;p17"/>
                <p:cNvSpPr/>
                <p:nvPr/>
              </p:nvSpPr>
              <p:spPr>
                <a:xfrm>
                  <a:off x="3146760" y="3069360"/>
                  <a:ext cx="24120" cy="360"/>
                </a:xfrm>
                <a:custGeom>
                  <a:rect b="b" l="l" r="r" t="t"/>
                  <a:pathLst>
                    <a:path extrusionOk="0" fill="none" h="1" w="67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27" y="0"/>
                        <a:pt x="47" y="0"/>
                        <a:pt x="67" y="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527" name="Google Shape;1527;p17"/>
            <p:cNvGrpSpPr/>
            <p:nvPr/>
          </p:nvGrpSpPr>
          <p:grpSpPr>
            <a:xfrm>
              <a:off x="7462442" y="223750"/>
              <a:ext cx="159568" cy="155238"/>
              <a:chOff x="2853720" y="3420720"/>
              <a:chExt cx="92880" cy="90360"/>
            </a:xfrm>
          </p:grpSpPr>
          <p:sp>
            <p:nvSpPr>
              <p:cNvPr id="1528" name="Google Shape;1528;p17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29" name="Google Shape;1529;p17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0" name="Google Shape;1530;p17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31" name="Google Shape;1531;p17"/>
            <p:cNvGrpSpPr/>
            <p:nvPr/>
          </p:nvGrpSpPr>
          <p:grpSpPr>
            <a:xfrm>
              <a:off x="8845245" y="472399"/>
              <a:ext cx="163279" cy="134210"/>
              <a:chOff x="3292560" y="2517480"/>
              <a:chExt cx="95040" cy="78120"/>
            </a:xfrm>
          </p:grpSpPr>
          <p:sp>
            <p:nvSpPr>
              <p:cNvPr id="1532" name="Google Shape;1532;p17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3" name="Google Shape;1533;p17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34" name="Google Shape;1534;p17"/>
            <p:cNvSpPr/>
            <p:nvPr/>
          </p:nvSpPr>
          <p:spPr>
            <a:xfrm>
              <a:off x="8609871" y="269406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17"/>
            <p:cNvSpPr/>
            <p:nvPr/>
          </p:nvSpPr>
          <p:spPr>
            <a:xfrm>
              <a:off x="8840302" y="860124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0_2"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7" name="Google Shape;1537;p18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538" name="Google Shape;1538;p18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539" name="Google Shape;1539;p18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0" name="Google Shape;1540;p18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1" name="Google Shape;1541;p18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2" name="Google Shape;1542;p18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3" name="Google Shape;1543;p18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4" name="Google Shape;1544;p18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5" name="Google Shape;1545;p18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46" name="Google Shape;1546;p18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547" name="Google Shape;1547;p18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8" name="Google Shape;1548;p18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49" name="Google Shape;1549;p18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0" name="Google Shape;1550;p18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1" name="Google Shape;1551;p18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2" name="Google Shape;1552;p18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3" name="Google Shape;1553;p18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4" name="Google Shape;1554;p18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5" name="Google Shape;1555;p18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6" name="Google Shape;1556;p18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7" name="Google Shape;1557;p18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8" name="Google Shape;1558;p18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9" name="Google Shape;1559;p18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0" name="Google Shape;1560;p18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1" name="Google Shape;1561;p18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2" name="Google Shape;1562;p18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3" name="Google Shape;1563;p18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4" name="Google Shape;1564;p18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5" name="Google Shape;1565;p18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6" name="Google Shape;1566;p18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7" name="Google Shape;1567;p18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8" name="Google Shape;1568;p18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9" name="Google Shape;1569;p18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0" name="Google Shape;1570;p18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1" name="Google Shape;1571;p18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2" name="Google Shape;1572;p18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3" name="Google Shape;1573;p18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4" name="Google Shape;1574;p18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5" name="Google Shape;1575;p18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6" name="Google Shape;1576;p18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7" name="Google Shape;1577;p18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8" name="Google Shape;1578;p18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9" name="Google Shape;1579;p18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0" name="Google Shape;1580;p18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1" name="Google Shape;1581;p18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2" name="Google Shape;1582;p18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583" name="Google Shape;1583;p18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584" name="Google Shape;1584;p18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5" name="Google Shape;1585;p18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6" name="Google Shape;1586;p18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7" name="Google Shape;1587;p18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8" name="Google Shape;1588;p18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9" name="Google Shape;1589;p18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0" name="Google Shape;1590;p18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1" name="Google Shape;1591;p18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2" name="Google Shape;1592;p18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p18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4" name="Google Shape;1594;p18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5" name="Google Shape;1595;p18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6" name="Google Shape;1596;p18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97" name="Google Shape;1597;p18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598" name="Google Shape;1598;p18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599" name="Google Shape;1599;p18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600" name="Google Shape;1600;p18"/>
          <p:cNvSpPr txBox="1"/>
          <p:nvPr>
            <p:ph type="title"/>
          </p:nvPr>
        </p:nvSpPr>
        <p:spPr>
          <a:xfrm>
            <a:off x="722000" y="3348800"/>
            <a:ext cx="2423700" cy="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1" name="Google Shape;1601;p18"/>
          <p:cNvSpPr txBox="1"/>
          <p:nvPr>
            <p:ph idx="1" type="subTitle"/>
          </p:nvPr>
        </p:nvSpPr>
        <p:spPr>
          <a:xfrm>
            <a:off x="722000" y="3882500"/>
            <a:ext cx="24237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02" name="Google Shape;1602;p18"/>
          <p:cNvSpPr/>
          <p:nvPr>
            <p:ph idx="2" type="pic"/>
          </p:nvPr>
        </p:nvSpPr>
        <p:spPr>
          <a:xfrm>
            <a:off x="5156200" y="539500"/>
            <a:ext cx="32745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03" name="Google Shape;1603;p18"/>
          <p:cNvSpPr/>
          <p:nvPr>
            <p:ph idx="3" type="pic"/>
          </p:nvPr>
        </p:nvSpPr>
        <p:spPr>
          <a:xfrm>
            <a:off x="722000" y="539500"/>
            <a:ext cx="4358100" cy="26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604" name="Google Shape;1604;p18"/>
          <p:cNvSpPr/>
          <p:nvPr>
            <p:ph idx="4" type="pic"/>
          </p:nvPr>
        </p:nvSpPr>
        <p:spPr>
          <a:xfrm>
            <a:off x="3561450" y="3054200"/>
            <a:ext cx="1887000" cy="1822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605" name="Google Shape;1605;p18"/>
          <p:cNvGrpSpPr/>
          <p:nvPr/>
        </p:nvGrpSpPr>
        <p:grpSpPr>
          <a:xfrm>
            <a:off x="-388824" y="-151543"/>
            <a:ext cx="8294692" cy="5471258"/>
            <a:chOff x="-388824" y="-151543"/>
            <a:chExt cx="8294692" cy="5471258"/>
          </a:xfrm>
        </p:grpSpPr>
        <p:grpSp>
          <p:nvGrpSpPr>
            <p:cNvPr id="1606" name="Google Shape;1606;p18"/>
            <p:cNvGrpSpPr/>
            <p:nvPr/>
          </p:nvGrpSpPr>
          <p:grpSpPr>
            <a:xfrm rot="907740">
              <a:off x="-101848" y="4734320"/>
              <a:ext cx="386411" cy="544404"/>
              <a:chOff x="2285640" y="2297520"/>
              <a:chExt cx="300240" cy="423000"/>
            </a:xfrm>
          </p:grpSpPr>
          <p:sp>
            <p:nvSpPr>
              <p:cNvPr id="1607" name="Google Shape;1607;p18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8" name="Google Shape;1608;p18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9" name="Google Shape;1609;p18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0" name="Google Shape;1610;p18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1" name="Google Shape;1611;p18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2" name="Google Shape;1612;p18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3" name="Google Shape;1613;p18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4" name="Google Shape;1614;p18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5" name="Google Shape;1615;p18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6" name="Google Shape;1616;p18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7" name="Google Shape;1617;p18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8" name="Google Shape;1618;p18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9" name="Google Shape;1619;p18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0" name="Google Shape;1620;p18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1" name="Google Shape;1621;p18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2" name="Google Shape;1622;p18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3" name="Google Shape;1623;p18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4" name="Google Shape;1624;p18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5" name="Google Shape;1625;p18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6" name="Google Shape;1626;p18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7" name="Google Shape;1627;p18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8" name="Google Shape;1628;p18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9" name="Google Shape;1629;p18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0" name="Google Shape;1630;p18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1" name="Google Shape;1631;p18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2" name="Google Shape;1632;p18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3" name="Google Shape;1633;p18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4" name="Google Shape;1634;p18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5" name="Google Shape;1635;p18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6" name="Google Shape;1636;p18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7" name="Google Shape;1637;p18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38" name="Google Shape;1638;p18"/>
            <p:cNvGrpSpPr/>
            <p:nvPr/>
          </p:nvGrpSpPr>
          <p:grpSpPr>
            <a:xfrm rot="2048816">
              <a:off x="6959875" y="-53766"/>
              <a:ext cx="471187" cy="399837"/>
              <a:chOff x="2823480" y="2823840"/>
              <a:chExt cx="366120" cy="310680"/>
            </a:xfrm>
          </p:grpSpPr>
          <p:sp>
            <p:nvSpPr>
              <p:cNvPr id="1639" name="Google Shape;1639;p18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0" name="Google Shape;1640;p18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1" name="Google Shape;1641;p18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2" name="Google Shape;1642;p18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3" name="Google Shape;1643;p18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4" name="Google Shape;1644;p18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5" name="Google Shape;1645;p18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6" name="Google Shape;1646;p18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7" name="Google Shape;1647;p18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8" name="Google Shape;1648;p18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9" name="Google Shape;1649;p18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0" name="Google Shape;1650;p18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18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18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3" name="Google Shape;1653;p18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54" name="Google Shape;1654;p18"/>
            <p:cNvGrpSpPr/>
            <p:nvPr/>
          </p:nvGrpSpPr>
          <p:grpSpPr>
            <a:xfrm rot="-6015782">
              <a:off x="-279761" y="4247331"/>
              <a:ext cx="386406" cy="544397"/>
              <a:chOff x="2285640" y="2297520"/>
              <a:chExt cx="300240" cy="423000"/>
            </a:xfrm>
          </p:grpSpPr>
          <p:sp>
            <p:nvSpPr>
              <p:cNvPr id="1655" name="Google Shape;1655;p18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6" name="Google Shape;1656;p18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18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18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9" name="Google Shape;1659;p18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0" name="Google Shape;1660;p18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1" name="Google Shape;1661;p18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2" name="Google Shape;1662;p18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3" name="Google Shape;1663;p18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4" name="Google Shape;1664;p18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5" name="Google Shape;1665;p18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6" name="Google Shape;1666;p18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7" name="Google Shape;1667;p18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8" name="Google Shape;1668;p18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9" name="Google Shape;1669;p18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0" name="Google Shape;1670;p18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1" name="Google Shape;1671;p18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2" name="Google Shape;1672;p18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3" name="Google Shape;1673;p18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4" name="Google Shape;1674;p18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5" name="Google Shape;1675;p18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6" name="Google Shape;1676;p18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7" name="Google Shape;1677;p18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8" name="Google Shape;1678;p18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9" name="Google Shape;1679;p18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0" name="Google Shape;1680;p18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1" name="Google Shape;1681;p18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8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3" name="Google Shape;1683;p18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4" name="Google Shape;1684;p18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5" name="Google Shape;1685;p18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86" name="Google Shape;1686;p18"/>
            <p:cNvGrpSpPr/>
            <p:nvPr/>
          </p:nvGrpSpPr>
          <p:grpSpPr>
            <a:xfrm rot="-2897255">
              <a:off x="7669760" y="13521"/>
              <a:ext cx="205402" cy="174322"/>
              <a:chOff x="2823480" y="2823840"/>
              <a:chExt cx="366120" cy="310680"/>
            </a:xfrm>
          </p:grpSpPr>
          <p:sp>
            <p:nvSpPr>
              <p:cNvPr id="1687" name="Google Shape;1687;p18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8" name="Google Shape;1688;p18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9" name="Google Shape;1689;p18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0" name="Google Shape;1690;p18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1" name="Google Shape;1691;p18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2" name="Google Shape;1692;p18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3" name="Google Shape;1693;p18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4" name="Google Shape;1694;p18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5" name="Google Shape;1695;p18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6" name="Google Shape;1696;p18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7" name="Google Shape;1697;p18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8" name="Google Shape;1698;p18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9" name="Google Shape;1699;p18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18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18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3" name="Google Shape;1703;p19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704" name="Google Shape;1704;p19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705" name="Google Shape;1705;p19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19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7" name="Google Shape;1707;p19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8" name="Google Shape;1708;p19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19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19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19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12" name="Google Shape;1712;p19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713" name="Google Shape;1713;p19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19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19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6" name="Google Shape;1716;p19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7" name="Google Shape;1717;p19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8" name="Google Shape;1718;p19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9" name="Google Shape;1719;p19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0" name="Google Shape;1720;p19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1" name="Google Shape;1721;p19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2" name="Google Shape;1722;p19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3" name="Google Shape;1723;p19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4" name="Google Shape;1724;p19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5" name="Google Shape;1725;p19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6" name="Google Shape;1726;p19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7" name="Google Shape;1727;p19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8" name="Google Shape;1728;p19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9" name="Google Shape;1729;p19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0" name="Google Shape;1730;p19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1" name="Google Shape;1731;p19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2" name="Google Shape;1732;p19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3" name="Google Shape;1733;p19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4" name="Google Shape;1734;p19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5" name="Google Shape;1735;p19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6" name="Google Shape;1736;p19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7" name="Google Shape;1737;p19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8" name="Google Shape;1738;p19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39" name="Google Shape;1739;p19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0" name="Google Shape;1740;p19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1" name="Google Shape;1741;p19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2" name="Google Shape;1742;p19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3" name="Google Shape;1743;p19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4" name="Google Shape;1744;p19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5" name="Google Shape;1745;p19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6" name="Google Shape;1746;p19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7" name="Google Shape;1747;p19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48" name="Google Shape;1748;p19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749" name="Google Shape;1749;p19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750" name="Google Shape;1750;p19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19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19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19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19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19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19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7" name="Google Shape;1757;p19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8" name="Google Shape;1758;p19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19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19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19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19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63" name="Google Shape;1763;p19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764" name="Google Shape;1764;p19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765" name="Google Shape;1765;p19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766" name="Google Shape;1766;p19"/>
          <p:cNvSpPr txBox="1"/>
          <p:nvPr>
            <p:ph type="title"/>
          </p:nvPr>
        </p:nvSpPr>
        <p:spPr>
          <a:xfrm>
            <a:off x="713225" y="539500"/>
            <a:ext cx="3858900" cy="8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67" name="Google Shape;1767;p19"/>
          <p:cNvSpPr txBox="1"/>
          <p:nvPr>
            <p:ph idx="1" type="subTitle"/>
          </p:nvPr>
        </p:nvSpPr>
        <p:spPr>
          <a:xfrm>
            <a:off x="713225" y="1322650"/>
            <a:ext cx="3858900" cy="7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768" name="Google Shape;1768;p19"/>
          <p:cNvSpPr/>
          <p:nvPr>
            <p:ph idx="2" type="pic"/>
          </p:nvPr>
        </p:nvSpPr>
        <p:spPr>
          <a:xfrm>
            <a:off x="713225" y="2209800"/>
            <a:ext cx="3774600" cy="2394300"/>
          </a:xfrm>
          <a:prstGeom prst="rect">
            <a:avLst/>
          </a:prstGeom>
          <a:noFill/>
          <a:ln>
            <a:noFill/>
          </a:ln>
        </p:spPr>
      </p:sp>
      <p:sp>
        <p:nvSpPr>
          <p:cNvPr id="1769" name="Google Shape;1769;p19"/>
          <p:cNvSpPr/>
          <p:nvPr>
            <p:ph idx="3" type="pic"/>
          </p:nvPr>
        </p:nvSpPr>
        <p:spPr>
          <a:xfrm>
            <a:off x="4564025" y="539500"/>
            <a:ext cx="38589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770" name="Google Shape;1770;p19"/>
          <p:cNvGrpSpPr/>
          <p:nvPr/>
        </p:nvGrpSpPr>
        <p:grpSpPr>
          <a:xfrm>
            <a:off x="1503967" y="0"/>
            <a:ext cx="5917654" cy="5458175"/>
            <a:chOff x="1503967" y="0"/>
            <a:chExt cx="5917654" cy="5458175"/>
          </a:xfrm>
        </p:grpSpPr>
        <p:grpSp>
          <p:nvGrpSpPr>
            <p:cNvPr id="1771" name="Google Shape;1771;p19"/>
            <p:cNvGrpSpPr/>
            <p:nvPr/>
          </p:nvGrpSpPr>
          <p:grpSpPr>
            <a:xfrm>
              <a:off x="1503967" y="0"/>
              <a:ext cx="1272556" cy="356874"/>
              <a:chOff x="1503967" y="0"/>
              <a:chExt cx="1272556" cy="356874"/>
            </a:xfrm>
          </p:grpSpPr>
          <p:grpSp>
            <p:nvGrpSpPr>
              <p:cNvPr id="1772" name="Google Shape;1772;p19"/>
              <p:cNvGrpSpPr/>
              <p:nvPr/>
            </p:nvGrpSpPr>
            <p:grpSpPr>
              <a:xfrm>
                <a:off x="1503967" y="0"/>
                <a:ext cx="159568" cy="155238"/>
                <a:chOff x="2853720" y="3420720"/>
                <a:chExt cx="92880" cy="90360"/>
              </a:xfrm>
            </p:grpSpPr>
            <p:sp>
              <p:nvSpPr>
                <p:cNvPr id="1773" name="Google Shape;1773;p19"/>
                <p:cNvSpPr/>
                <p:nvPr/>
              </p:nvSpPr>
              <p:spPr>
                <a:xfrm>
                  <a:off x="2872800" y="3425760"/>
                  <a:ext cx="57960" cy="85320"/>
                </a:xfrm>
                <a:custGeom>
                  <a:rect b="b" l="l" r="r" t="t"/>
                  <a:pathLst>
                    <a:path extrusionOk="0" fill="none" h="237" w="161">
                      <a:moveTo>
                        <a:pt x="0" y="237"/>
                      </a:moveTo>
                      <a:cubicBezTo>
                        <a:pt x="62" y="164"/>
                        <a:pt x="116" y="86"/>
                        <a:pt x="16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3825" lIns="96475" spcFirstLastPara="1" rIns="96475" wrap="square" tIns="33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4" name="Google Shape;1774;p19"/>
                <p:cNvSpPr/>
                <p:nvPr/>
              </p:nvSpPr>
              <p:spPr>
                <a:xfrm>
                  <a:off x="2853720" y="3420720"/>
                  <a:ext cx="28080" cy="31320"/>
                </a:xfrm>
                <a:custGeom>
                  <a:rect b="b" l="l" r="r" t="t"/>
                  <a:pathLst>
                    <a:path extrusionOk="0" h="87" w="78">
                      <a:moveTo>
                        <a:pt x="72" y="72"/>
                      </a:moveTo>
                      <a:cubicBezTo>
                        <a:pt x="59" y="87"/>
                        <a:pt x="37" y="91"/>
                        <a:pt x="20" y="81"/>
                      </a:cubicBezTo>
                      <a:cubicBezTo>
                        <a:pt x="3" y="72"/>
                        <a:pt x="-5" y="49"/>
                        <a:pt x="3" y="31"/>
                      </a:cubicBezTo>
                      <a:cubicBezTo>
                        <a:pt x="12" y="8"/>
                        <a:pt x="27" y="-7"/>
                        <a:pt x="50" y="3"/>
                      </a:cubicBezTo>
                      <a:cubicBezTo>
                        <a:pt x="72" y="10"/>
                        <a:pt x="87" y="53"/>
                        <a:pt x="72" y="7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5" name="Google Shape;1775;p19"/>
                <p:cNvSpPr/>
                <p:nvPr/>
              </p:nvSpPr>
              <p:spPr>
                <a:xfrm>
                  <a:off x="2917080" y="3480120"/>
                  <a:ext cx="29520" cy="26280"/>
                </a:xfrm>
                <a:custGeom>
                  <a:rect b="b" l="l" r="r" t="t"/>
                  <a:pathLst>
                    <a:path extrusionOk="0" fill="none" h="73" w="82">
                      <a:moveTo>
                        <a:pt x="12" y="10"/>
                      </a:moveTo>
                      <a:cubicBezTo>
                        <a:pt x="3" y="13"/>
                        <a:pt x="-1" y="25"/>
                        <a:pt x="1" y="34"/>
                      </a:cubicBezTo>
                      <a:cubicBezTo>
                        <a:pt x="4" y="58"/>
                        <a:pt x="29" y="77"/>
                        <a:pt x="53" y="71"/>
                      </a:cubicBezTo>
                      <a:cubicBezTo>
                        <a:pt x="75" y="66"/>
                        <a:pt x="90" y="36"/>
                        <a:pt x="77" y="15"/>
                      </a:cubicBezTo>
                      <a:cubicBezTo>
                        <a:pt x="64" y="-5"/>
                        <a:pt x="31" y="-5"/>
                        <a:pt x="17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776" name="Google Shape;1776;p19"/>
              <p:cNvGrpSpPr/>
              <p:nvPr/>
            </p:nvGrpSpPr>
            <p:grpSpPr>
              <a:xfrm>
                <a:off x="2613245" y="89999"/>
                <a:ext cx="163279" cy="134210"/>
                <a:chOff x="3292560" y="2517480"/>
                <a:chExt cx="95040" cy="78120"/>
              </a:xfrm>
            </p:grpSpPr>
            <p:sp>
              <p:nvSpPr>
                <p:cNvPr id="1777" name="Google Shape;1777;p19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78" name="Google Shape;1778;p19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779" name="Google Shape;1779;p19"/>
              <p:cNvSpPr/>
              <p:nvPr/>
            </p:nvSpPr>
            <p:spPr>
              <a:xfrm>
                <a:off x="1739146" y="155243"/>
                <a:ext cx="183079" cy="201631"/>
              </a:xfrm>
              <a:custGeom>
                <a:rect b="b" l="l" r="r" t="t"/>
                <a:pathLst>
                  <a:path extrusionOk="0" h="326" w="296">
                    <a:moveTo>
                      <a:pt x="236" y="311"/>
                    </a:moveTo>
                    <a:cubicBezTo>
                      <a:pt x="170" y="341"/>
                      <a:pt x="84" y="323"/>
                      <a:pt x="38" y="268"/>
                    </a:cubicBezTo>
                    <a:cubicBezTo>
                      <a:pt x="-9" y="212"/>
                      <a:pt x="-13" y="126"/>
                      <a:pt x="28" y="67"/>
                    </a:cubicBezTo>
                    <a:cubicBezTo>
                      <a:pt x="86" y="-17"/>
                      <a:pt x="148" y="-19"/>
                      <a:pt x="228" y="42"/>
                    </a:cubicBezTo>
                    <a:cubicBezTo>
                      <a:pt x="308" y="104"/>
                      <a:pt x="327" y="268"/>
                      <a:pt x="236" y="31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0" name="Google Shape;1780;p19"/>
              <p:cNvSpPr/>
              <p:nvPr/>
            </p:nvSpPr>
            <p:spPr>
              <a:xfrm>
                <a:off x="2051802" y="63399"/>
                <a:ext cx="173183" cy="187405"/>
              </a:xfrm>
              <a:custGeom>
                <a:rect b="b" l="l" r="r" t="t"/>
                <a:pathLst>
                  <a:path extrusionOk="0" fill="none" h="303" w="280">
                    <a:moveTo>
                      <a:pt x="183" y="109"/>
                    </a:moveTo>
                    <a:cubicBezTo>
                      <a:pt x="146" y="139"/>
                      <a:pt x="110" y="171"/>
                      <a:pt x="73" y="201"/>
                    </a:cubicBezTo>
                    <a:cubicBezTo>
                      <a:pt x="62" y="210"/>
                      <a:pt x="49" y="221"/>
                      <a:pt x="34" y="219"/>
                    </a:cubicBezTo>
                    <a:cubicBezTo>
                      <a:pt x="8" y="218"/>
                      <a:pt x="-5" y="186"/>
                      <a:pt x="2" y="161"/>
                    </a:cubicBezTo>
                    <a:cubicBezTo>
                      <a:pt x="9" y="137"/>
                      <a:pt x="32" y="120"/>
                      <a:pt x="52" y="105"/>
                    </a:cubicBezTo>
                    <a:cubicBezTo>
                      <a:pt x="86" y="81"/>
                      <a:pt x="118" y="57"/>
                      <a:pt x="151" y="34"/>
                    </a:cubicBezTo>
                    <a:cubicBezTo>
                      <a:pt x="170" y="21"/>
                      <a:pt x="189" y="8"/>
                      <a:pt x="209" y="3"/>
                    </a:cubicBezTo>
                    <a:cubicBezTo>
                      <a:pt x="232" y="-3"/>
                      <a:pt x="256" y="3"/>
                      <a:pt x="271" y="19"/>
                    </a:cubicBezTo>
                    <a:cubicBezTo>
                      <a:pt x="282" y="34"/>
                      <a:pt x="282" y="57"/>
                      <a:pt x="275" y="76"/>
                    </a:cubicBezTo>
                    <a:cubicBezTo>
                      <a:pt x="267" y="94"/>
                      <a:pt x="254" y="109"/>
                      <a:pt x="239" y="122"/>
                    </a:cubicBezTo>
                    <a:cubicBezTo>
                      <a:pt x="170" y="193"/>
                      <a:pt x="92" y="253"/>
                      <a:pt x="6" y="30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81" name="Google Shape;1781;p19"/>
            <p:cNvGrpSpPr/>
            <p:nvPr/>
          </p:nvGrpSpPr>
          <p:grpSpPr>
            <a:xfrm>
              <a:off x="6872963" y="4685228"/>
              <a:ext cx="548659" cy="772948"/>
              <a:chOff x="2285640" y="2297520"/>
              <a:chExt cx="300240" cy="423000"/>
            </a:xfrm>
          </p:grpSpPr>
          <p:sp>
            <p:nvSpPr>
              <p:cNvPr id="1782" name="Google Shape;1782;p19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3" name="Google Shape;1783;p19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4" name="Google Shape;1784;p19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5" name="Google Shape;1785;p19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6" name="Google Shape;1786;p19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7" name="Google Shape;1787;p19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8" name="Google Shape;1788;p19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89" name="Google Shape;1789;p19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0" name="Google Shape;1790;p19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1" name="Google Shape;1791;p19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2" name="Google Shape;1792;p19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3" name="Google Shape;1793;p19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4" name="Google Shape;1794;p19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5" name="Google Shape;1795;p19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6" name="Google Shape;1796;p19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7" name="Google Shape;1797;p19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8" name="Google Shape;1798;p19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9" name="Google Shape;1799;p19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0" name="Google Shape;1800;p19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1" name="Google Shape;1801;p19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2" name="Google Shape;1802;p19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3" name="Google Shape;1803;p19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4" name="Google Shape;1804;p19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5" name="Google Shape;1805;p19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6" name="Google Shape;1806;p19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7" name="Google Shape;1807;p19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8" name="Google Shape;1808;p19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9" name="Google Shape;1809;p19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0" name="Google Shape;1810;p19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1" name="Google Shape;1811;p19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2" name="Google Shape;1812;p19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4" name="Google Shape;1814;p20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815" name="Google Shape;1815;p20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816" name="Google Shape;1816;p20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7" name="Google Shape;1817;p20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8" name="Google Shape;1818;p20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9" name="Google Shape;1819;p20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0" name="Google Shape;1820;p20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1" name="Google Shape;1821;p20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2" name="Google Shape;1822;p20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23" name="Google Shape;1823;p20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824" name="Google Shape;1824;p20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5" name="Google Shape;1825;p20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6" name="Google Shape;1826;p20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7" name="Google Shape;1827;p20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8" name="Google Shape;1828;p20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9" name="Google Shape;1829;p20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0" name="Google Shape;1830;p20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1" name="Google Shape;1831;p20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2" name="Google Shape;1832;p20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3" name="Google Shape;1833;p20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4" name="Google Shape;1834;p20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5" name="Google Shape;1835;p20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6" name="Google Shape;1836;p20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7" name="Google Shape;1837;p20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8" name="Google Shape;1838;p20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9" name="Google Shape;1839;p20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0" name="Google Shape;1840;p20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1" name="Google Shape;1841;p20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2" name="Google Shape;1842;p20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3" name="Google Shape;1843;p20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4" name="Google Shape;1844;p20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5" name="Google Shape;1845;p20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6" name="Google Shape;1846;p20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7" name="Google Shape;1847;p20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8" name="Google Shape;1848;p20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9" name="Google Shape;1849;p20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0" name="Google Shape;1850;p20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1" name="Google Shape;1851;p20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2" name="Google Shape;1852;p20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3" name="Google Shape;1853;p20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4" name="Google Shape;1854;p20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5" name="Google Shape;1855;p20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6" name="Google Shape;1856;p20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7" name="Google Shape;1857;p20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8" name="Google Shape;1858;p20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9" name="Google Shape;1859;p20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860" name="Google Shape;1860;p20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861" name="Google Shape;1861;p20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2" name="Google Shape;1862;p20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3" name="Google Shape;1863;p20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4" name="Google Shape;1864;p20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5" name="Google Shape;1865;p20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6" name="Google Shape;1866;p20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7" name="Google Shape;1867;p20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8" name="Google Shape;1868;p20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9" name="Google Shape;1869;p20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0" name="Google Shape;1870;p20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1" name="Google Shape;1871;p20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2" name="Google Shape;1872;p20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3" name="Google Shape;1873;p20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874" name="Google Shape;1874;p20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875" name="Google Shape;1875;p20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876" name="Google Shape;1876;p20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877" name="Google Shape;1877;p20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78" name="Google Shape;1878;p20"/>
          <p:cNvSpPr txBox="1"/>
          <p:nvPr>
            <p:ph idx="1" type="body"/>
          </p:nvPr>
        </p:nvSpPr>
        <p:spPr>
          <a:xfrm>
            <a:off x="713250" y="1480300"/>
            <a:ext cx="7717500" cy="21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879" name="Google Shape;1879;p20"/>
          <p:cNvGrpSpPr/>
          <p:nvPr/>
        </p:nvGrpSpPr>
        <p:grpSpPr>
          <a:xfrm>
            <a:off x="1279333" y="90624"/>
            <a:ext cx="6288815" cy="5243991"/>
            <a:chOff x="1279333" y="90624"/>
            <a:chExt cx="6288815" cy="5243991"/>
          </a:xfrm>
        </p:grpSpPr>
        <p:grpSp>
          <p:nvGrpSpPr>
            <p:cNvPr id="1880" name="Google Shape;1880;p20"/>
            <p:cNvGrpSpPr/>
            <p:nvPr/>
          </p:nvGrpSpPr>
          <p:grpSpPr>
            <a:xfrm>
              <a:off x="7033945" y="143824"/>
              <a:ext cx="163279" cy="134210"/>
              <a:chOff x="3292560" y="2517480"/>
              <a:chExt cx="95040" cy="78120"/>
            </a:xfrm>
          </p:grpSpPr>
          <p:sp>
            <p:nvSpPr>
              <p:cNvPr id="1881" name="Google Shape;1881;p20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2" name="Google Shape;1882;p20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83" name="Google Shape;1883;p20"/>
            <p:cNvSpPr/>
            <p:nvPr/>
          </p:nvSpPr>
          <p:spPr>
            <a:xfrm>
              <a:off x="7394964" y="9062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20"/>
            <p:cNvSpPr txBox="1"/>
            <p:nvPr/>
          </p:nvSpPr>
          <p:spPr>
            <a:xfrm rot="1727691">
              <a:off x="1933107" y="4782771"/>
              <a:ext cx="944828" cy="3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1885" name="Google Shape;1885;p20"/>
            <p:cNvGrpSpPr/>
            <p:nvPr/>
          </p:nvGrpSpPr>
          <p:grpSpPr>
            <a:xfrm>
              <a:off x="1279333" y="4684786"/>
              <a:ext cx="497615" cy="541579"/>
              <a:chOff x="3528376" y="2517973"/>
              <a:chExt cx="386648" cy="420808"/>
            </a:xfrm>
          </p:grpSpPr>
          <p:sp>
            <p:nvSpPr>
              <p:cNvPr id="1886" name="Google Shape;1886;p20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7" name="Google Shape;1887;p20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1888" name="Google Shape;1888;p20"/>
          <p:cNvGrpSpPr/>
          <p:nvPr/>
        </p:nvGrpSpPr>
        <p:grpSpPr>
          <a:xfrm rot="-5400000">
            <a:off x="6451116" y="-135096"/>
            <a:ext cx="268705" cy="711141"/>
            <a:chOff x="1684460" y="4511710"/>
            <a:chExt cx="208800" cy="552600"/>
          </a:xfrm>
        </p:grpSpPr>
        <p:sp>
          <p:nvSpPr>
            <p:cNvPr id="1889" name="Google Shape;1889;p20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890" name="Google Shape;1890;p20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1891" name="Google Shape;1891;p20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2" name="Google Shape;1892;p20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3" name="Google Shape;1893;p20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4" name="Google Shape;1894;p20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5" name="Google Shape;1895;p20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6" name="Google Shape;1896;p20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97" name="Google Shape;1897;p20"/>
          <p:cNvGrpSpPr/>
          <p:nvPr/>
        </p:nvGrpSpPr>
        <p:grpSpPr>
          <a:xfrm>
            <a:off x="-298509" y="-326422"/>
            <a:ext cx="9914998" cy="5808244"/>
            <a:chOff x="-298509" y="-326422"/>
            <a:chExt cx="9914998" cy="5808244"/>
          </a:xfrm>
        </p:grpSpPr>
        <p:sp>
          <p:nvSpPr>
            <p:cNvPr id="1898" name="Google Shape;1898;p20"/>
            <p:cNvSpPr/>
            <p:nvPr/>
          </p:nvSpPr>
          <p:spPr>
            <a:xfrm rot="1858599">
              <a:off x="-312936" y="470694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20"/>
            <p:cNvSpPr/>
            <p:nvPr/>
          </p:nvSpPr>
          <p:spPr>
            <a:xfrm rot="1858599">
              <a:off x="8024239" y="5929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" name="Google Shape;189;p3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90" name="Google Shape;190;p3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91" name="Google Shape;191;p3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8" name="Google Shape;198;p3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99" name="Google Shape;199;p3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3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3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5" name="Google Shape;235;p3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36" name="Google Shape;236;p3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9" name="Google Shape;249;p3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50" name="Google Shape;250;p3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52" name="Google Shape;252;p3"/>
          <p:cNvSpPr txBox="1"/>
          <p:nvPr>
            <p:ph type="title"/>
          </p:nvPr>
        </p:nvSpPr>
        <p:spPr>
          <a:xfrm>
            <a:off x="5285425" y="2648175"/>
            <a:ext cx="26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3" name="Google Shape;253;p3"/>
          <p:cNvSpPr txBox="1"/>
          <p:nvPr>
            <p:ph hasCustomPrompt="1" idx="2" type="title"/>
          </p:nvPr>
        </p:nvSpPr>
        <p:spPr>
          <a:xfrm>
            <a:off x="5285425" y="1653975"/>
            <a:ext cx="1464600" cy="841800"/>
          </a:xfrm>
          <a:prstGeom prst="rect">
            <a:avLst/>
          </a:prstGeom>
          <a:solidFill>
            <a:schemeClr val="accent2"/>
          </a:solidFill>
          <a:effectLst>
            <a:outerShdw rotWithShape="0" algn="bl" dir="306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3"/>
          <p:cNvSpPr/>
          <p:nvPr>
            <p:ph idx="3" type="pic"/>
          </p:nvPr>
        </p:nvSpPr>
        <p:spPr>
          <a:xfrm>
            <a:off x="831850" y="539500"/>
            <a:ext cx="3740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55" name="Google Shape;255;p3"/>
          <p:cNvGrpSpPr/>
          <p:nvPr/>
        </p:nvGrpSpPr>
        <p:grpSpPr>
          <a:xfrm>
            <a:off x="161767" y="67406"/>
            <a:ext cx="8672656" cy="5280209"/>
            <a:chOff x="161767" y="67406"/>
            <a:chExt cx="8672656" cy="5280209"/>
          </a:xfrm>
        </p:grpSpPr>
        <p:grpSp>
          <p:nvGrpSpPr>
            <p:cNvPr id="256" name="Google Shape;256;p3"/>
            <p:cNvGrpSpPr/>
            <p:nvPr/>
          </p:nvGrpSpPr>
          <p:grpSpPr>
            <a:xfrm>
              <a:off x="1504132" y="4803214"/>
              <a:ext cx="386409" cy="544401"/>
              <a:chOff x="2285640" y="2297520"/>
              <a:chExt cx="300240" cy="423000"/>
            </a:xfrm>
          </p:grpSpPr>
          <p:sp>
            <p:nvSpPr>
              <p:cNvPr id="257" name="Google Shape;257;p3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" name="Google Shape;275;p3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" name="Google Shape;276;p3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8" name="Google Shape;288;p3"/>
            <p:cNvGrpSpPr/>
            <p:nvPr/>
          </p:nvGrpSpPr>
          <p:grpSpPr>
            <a:xfrm>
              <a:off x="1344555" y="184925"/>
              <a:ext cx="159568" cy="155238"/>
              <a:chOff x="2853720" y="3420720"/>
              <a:chExt cx="92880" cy="90360"/>
            </a:xfrm>
          </p:grpSpPr>
          <p:sp>
            <p:nvSpPr>
              <p:cNvPr id="289" name="Google Shape;289;p3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3"/>
            <p:cNvGrpSpPr/>
            <p:nvPr/>
          </p:nvGrpSpPr>
          <p:grpSpPr>
            <a:xfrm>
              <a:off x="8671145" y="939049"/>
              <a:ext cx="163279" cy="134210"/>
              <a:chOff x="3292560" y="2517480"/>
              <a:chExt cx="95040" cy="78120"/>
            </a:xfrm>
          </p:grpSpPr>
          <p:sp>
            <p:nvSpPr>
              <p:cNvPr id="293" name="Google Shape;293;p3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3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5" name="Google Shape;295;p3"/>
            <p:cNvSpPr/>
            <p:nvPr/>
          </p:nvSpPr>
          <p:spPr>
            <a:xfrm>
              <a:off x="1193621" y="484051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7605202" y="87399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"/>
            <p:cNvSpPr txBox="1"/>
            <p:nvPr/>
          </p:nvSpPr>
          <p:spPr>
            <a:xfrm rot="-793994">
              <a:off x="188972" y="4768553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1008171" y="67406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3"/>
          <p:cNvGrpSpPr/>
          <p:nvPr/>
        </p:nvGrpSpPr>
        <p:grpSpPr>
          <a:xfrm rot="9727270">
            <a:off x="8165848" y="130710"/>
            <a:ext cx="716728" cy="682444"/>
            <a:chOff x="610920" y="3189960"/>
            <a:chExt cx="556920" cy="530280"/>
          </a:xfrm>
        </p:grpSpPr>
        <p:grpSp>
          <p:nvGrpSpPr>
            <p:cNvPr id="300" name="Google Shape;300;p3"/>
            <p:cNvGrpSpPr/>
            <p:nvPr/>
          </p:nvGrpSpPr>
          <p:grpSpPr>
            <a:xfrm>
              <a:off x="631800" y="3189960"/>
              <a:ext cx="536040" cy="530280"/>
              <a:chOff x="631800" y="3189960"/>
              <a:chExt cx="536040" cy="530280"/>
            </a:xfrm>
          </p:grpSpPr>
          <p:sp>
            <p:nvSpPr>
              <p:cNvPr id="301" name="Google Shape;301;p3"/>
              <p:cNvSpPr/>
              <p:nvPr/>
            </p:nvSpPr>
            <p:spPr>
              <a:xfrm>
                <a:off x="631800" y="3189960"/>
                <a:ext cx="468000" cy="304560"/>
              </a:xfrm>
              <a:custGeom>
                <a:rect b="b" l="l" r="r" t="t"/>
                <a:pathLst>
                  <a:path extrusionOk="0" h="846" w="1300">
                    <a:moveTo>
                      <a:pt x="250" y="117"/>
                    </a:moveTo>
                    <a:cubicBezTo>
                      <a:pt x="574" y="356"/>
                      <a:pt x="899" y="603"/>
                      <a:pt x="1218" y="846"/>
                    </a:cubicBezTo>
                    <a:lnTo>
                      <a:pt x="1300" y="756"/>
                    </a:lnTo>
                    <a:cubicBezTo>
                      <a:pt x="979" y="509"/>
                      <a:pt x="650" y="261"/>
                      <a:pt x="323" y="20"/>
                    </a:cubicBezTo>
                    <a:cubicBezTo>
                      <a:pt x="278" y="-14"/>
                      <a:pt x="215" y="-5"/>
                      <a:pt x="179" y="38"/>
                    </a:cubicBezTo>
                    <a:cubicBezTo>
                      <a:pt x="131" y="98"/>
                      <a:pt x="75" y="160"/>
                      <a:pt x="22" y="214"/>
                    </a:cubicBezTo>
                    <a:cubicBezTo>
                      <a:pt x="11" y="227"/>
                      <a:pt x="4" y="240"/>
                      <a:pt x="0" y="257"/>
                    </a:cubicBezTo>
                    <a:cubicBezTo>
                      <a:pt x="37" y="216"/>
                      <a:pt x="73" y="175"/>
                      <a:pt x="107" y="134"/>
                    </a:cubicBezTo>
                    <a:cubicBezTo>
                      <a:pt x="144" y="93"/>
                      <a:pt x="206" y="85"/>
                      <a:pt x="250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3"/>
              <p:cNvSpPr/>
              <p:nvPr/>
            </p:nvSpPr>
            <p:spPr>
              <a:xfrm>
                <a:off x="1089000" y="3645000"/>
                <a:ext cx="78840" cy="75240"/>
              </a:xfrm>
              <a:custGeom>
                <a:rect b="b" l="l" r="r" t="t"/>
                <a:pathLst>
                  <a:path extrusionOk="0" h="209" w="219">
                    <a:moveTo>
                      <a:pt x="0" y="138"/>
                    </a:moveTo>
                    <a:cubicBezTo>
                      <a:pt x="32" y="159"/>
                      <a:pt x="62" y="183"/>
                      <a:pt x="90" y="209"/>
                    </a:cubicBezTo>
                    <a:cubicBezTo>
                      <a:pt x="131" y="200"/>
                      <a:pt x="180" y="179"/>
                      <a:pt x="219" y="166"/>
                    </a:cubicBezTo>
                    <a:cubicBezTo>
                      <a:pt x="159" y="112"/>
                      <a:pt x="103" y="54"/>
                      <a:pt x="43" y="0"/>
                    </a:cubicBez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30225" lIns="90000" spcFirstLastPara="1" rIns="90000" wrap="square" tIns="302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3" name="Google Shape;303;p3"/>
            <p:cNvSpPr/>
            <p:nvPr/>
          </p:nvSpPr>
          <p:spPr>
            <a:xfrm>
              <a:off x="896760" y="3485520"/>
              <a:ext cx="228600" cy="226440"/>
            </a:xfrm>
            <a:custGeom>
              <a:rect b="b" l="l" r="r" t="t"/>
              <a:pathLst>
                <a:path extrusionOk="0" h="629" w="635">
                  <a:moveTo>
                    <a:pt x="600" y="105"/>
                  </a:moveTo>
                  <a:cubicBezTo>
                    <a:pt x="564" y="71"/>
                    <a:pt x="508" y="32"/>
                    <a:pt x="462" y="0"/>
                  </a:cubicBezTo>
                  <a:cubicBezTo>
                    <a:pt x="387" y="60"/>
                    <a:pt x="86" y="400"/>
                    <a:pt x="0" y="503"/>
                  </a:cubicBezTo>
                  <a:cubicBezTo>
                    <a:pt x="36" y="546"/>
                    <a:pt x="120" y="635"/>
                    <a:pt x="176" y="628"/>
                  </a:cubicBezTo>
                  <a:cubicBezTo>
                    <a:pt x="202" y="624"/>
                    <a:pt x="247" y="564"/>
                    <a:pt x="271" y="553"/>
                  </a:cubicBezTo>
                  <a:cubicBezTo>
                    <a:pt x="359" y="510"/>
                    <a:pt x="469" y="525"/>
                    <a:pt x="544" y="589"/>
                  </a:cubicBezTo>
                  <a:cubicBezTo>
                    <a:pt x="587" y="555"/>
                    <a:pt x="594" y="525"/>
                    <a:pt x="635" y="492"/>
                  </a:cubicBezTo>
                  <a:cubicBezTo>
                    <a:pt x="585" y="443"/>
                    <a:pt x="551" y="393"/>
                    <a:pt x="536" y="325"/>
                  </a:cubicBezTo>
                  <a:cubicBezTo>
                    <a:pt x="525" y="273"/>
                    <a:pt x="553" y="241"/>
                    <a:pt x="602" y="189"/>
                  </a:cubicBezTo>
                  <a:cubicBezTo>
                    <a:pt x="624" y="165"/>
                    <a:pt x="624" y="127"/>
                    <a:pt x="600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04" name="Google Shape;304;p3"/>
            <p:cNvGrpSpPr/>
            <p:nvPr/>
          </p:nvGrpSpPr>
          <p:grpSpPr>
            <a:xfrm>
              <a:off x="610920" y="3225240"/>
              <a:ext cx="468720" cy="454680"/>
              <a:chOff x="610920" y="3225240"/>
              <a:chExt cx="468720" cy="454680"/>
            </a:xfrm>
          </p:grpSpPr>
          <p:sp>
            <p:nvSpPr>
              <p:cNvPr id="305" name="Google Shape;305;p3"/>
              <p:cNvSpPr/>
              <p:nvPr/>
            </p:nvSpPr>
            <p:spPr>
              <a:xfrm>
                <a:off x="610920" y="3225240"/>
                <a:ext cx="468720" cy="454680"/>
              </a:xfrm>
              <a:custGeom>
                <a:rect b="b" l="l" r="r" t="t"/>
                <a:pathLst>
                  <a:path extrusionOk="0" fill="none" h="1263" w="1302">
                    <a:moveTo>
                      <a:pt x="833" y="1263"/>
                    </a:moveTo>
                    <a:cubicBezTo>
                      <a:pt x="555" y="938"/>
                      <a:pt x="293" y="665"/>
                      <a:pt x="21" y="335"/>
                    </a:cubicBezTo>
                    <a:cubicBezTo>
                      <a:pt x="-9" y="299"/>
                      <a:pt x="-7" y="247"/>
                      <a:pt x="24" y="213"/>
                    </a:cubicBezTo>
                    <a:cubicBezTo>
                      <a:pt x="77" y="157"/>
                      <a:pt x="131" y="96"/>
                      <a:pt x="181" y="38"/>
                    </a:cubicBezTo>
                    <a:cubicBezTo>
                      <a:pt x="217" y="-5"/>
                      <a:pt x="280" y="-13"/>
                      <a:pt x="325" y="19"/>
                    </a:cubicBezTo>
                    <a:cubicBezTo>
                      <a:pt x="652" y="260"/>
                      <a:pt x="979" y="508"/>
                      <a:pt x="1302" y="75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3"/>
              <p:cNvSpPr/>
              <p:nvPr/>
            </p:nvSpPr>
            <p:spPr>
              <a:xfrm>
                <a:off x="703800" y="3312360"/>
                <a:ext cx="216000" cy="212400"/>
              </a:xfrm>
              <a:custGeom>
                <a:rect b="b" l="l" r="r" t="t"/>
                <a:pathLst>
                  <a:path extrusionOk="0" h="590" w="600">
                    <a:moveTo>
                      <a:pt x="484" y="563"/>
                    </a:moveTo>
                    <a:cubicBezTo>
                      <a:pt x="503" y="575"/>
                      <a:pt x="521" y="586"/>
                      <a:pt x="544" y="590"/>
                    </a:cubicBezTo>
                    <a:cubicBezTo>
                      <a:pt x="566" y="591"/>
                      <a:pt x="590" y="583"/>
                      <a:pt x="598" y="562"/>
                    </a:cubicBezTo>
                    <a:cubicBezTo>
                      <a:pt x="605" y="542"/>
                      <a:pt x="594" y="517"/>
                      <a:pt x="583" y="498"/>
                    </a:cubicBezTo>
                    <a:cubicBezTo>
                      <a:pt x="467" y="311"/>
                      <a:pt x="310" y="149"/>
                      <a:pt x="125" y="29"/>
                    </a:cubicBezTo>
                    <a:cubicBezTo>
                      <a:pt x="106" y="16"/>
                      <a:pt x="84" y="3"/>
                      <a:pt x="62" y="1"/>
                    </a:cubicBezTo>
                    <a:cubicBezTo>
                      <a:pt x="-105" y="-23"/>
                      <a:pt x="116" y="237"/>
                      <a:pt x="140" y="263"/>
                    </a:cubicBezTo>
                    <a:cubicBezTo>
                      <a:pt x="239" y="378"/>
                      <a:pt x="355" y="481"/>
                      <a:pt x="484" y="563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3"/>
              <p:cNvSpPr/>
              <p:nvPr/>
            </p:nvSpPr>
            <p:spPr>
              <a:xfrm>
                <a:off x="881280" y="3523320"/>
                <a:ext cx="96840" cy="114120"/>
              </a:xfrm>
              <a:custGeom>
                <a:rect b="b" l="l" r="r" t="t"/>
                <a:pathLst>
                  <a:path extrusionOk="0" fill="none" h="317" w="269">
                    <a:moveTo>
                      <a:pt x="0" y="317"/>
                    </a:moveTo>
                    <a:cubicBezTo>
                      <a:pt x="97" y="218"/>
                      <a:pt x="187" y="112"/>
                      <a:pt x="26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3"/>
              <p:cNvSpPr/>
              <p:nvPr/>
            </p:nvSpPr>
            <p:spPr>
              <a:xfrm>
                <a:off x="992160" y="3475440"/>
                <a:ext cx="28440" cy="30960"/>
              </a:xfrm>
              <a:custGeom>
                <a:rect b="b" l="l" r="r" t="t"/>
                <a:pathLst>
                  <a:path extrusionOk="0" fill="none" h="86" w="79">
                    <a:moveTo>
                      <a:pt x="0" y="86"/>
                    </a:moveTo>
                    <a:cubicBezTo>
                      <a:pt x="27" y="58"/>
                      <a:pt x="53" y="28"/>
                      <a:pt x="7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9" name="Google Shape;309;p3"/>
              <p:cNvSpPr/>
              <p:nvPr/>
            </p:nvSpPr>
            <p:spPr>
              <a:xfrm>
                <a:off x="631080" y="3243600"/>
                <a:ext cx="92160" cy="98640"/>
              </a:xfrm>
              <a:custGeom>
                <a:rect b="b" l="l" r="r" t="t"/>
                <a:pathLst>
                  <a:path extrusionOk="0" fill="none" h="274" w="256">
                    <a:moveTo>
                      <a:pt x="0" y="274"/>
                    </a:moveTo>
                    <a:cubicBezTo>
                      <a:pt x="86" y="183"/>
                      <a:pt x="170" y="91"/>
                      <a:pt x="256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7150" lIns="96475" spcFirstLastPara="1" rIns="96475" wrap="square" tIns="4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_1"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1" name="Google Shape;1901;p21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1902" name="Google Shape;1902;p21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1903" name="Google Shape;1903;p21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4" name="Google Shape;1904;p21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5" name="Google Shape;1905;p21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6" name="Google Shape;1906;p21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7" name="Google Shape;1907;p21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8" name="Google Shape;1908;p21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9" name="Google Shape;1909;p21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10" name="Google Shape;1910;p21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911" name="Google Shape;1911;p21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2" name="Google Shape;1912;p21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3" name="Google Shape;1913;p21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4" name="Google Shape;1914;p21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5" name="Google Shape;1915;p21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6" name="Google Shape;1916;p21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7" name="Google Shape;1917;p21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8" name="Google Shape;1918;p21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9" name="Google Shape;1919;p21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0" name="Google Shape;1920;p21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1" name="Google Shape;1921;p21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2" name="Google Shape;1922;p21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3" name="Google Shape;1923;p21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4" name="Google Shape;1924;p21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5" name="Google Shape;1925;p21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6" name="Google Shape;1926;p21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7" name="Google Shape;1927;p21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8" name="Google Shape;1928;p21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9" name="Google Shape;1929;p21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0" name="Google Shape;1930;p21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1" name="Google Shape;1931;p21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2" name="Google Shape;1932;p21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3" name="Google Shape;1933;p21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4" name="Google Shape;1934;p21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5" name="Google Shape;1935;p21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6" name="Google Shape;1936;p21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7" name="Google Shape;1937;p21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8" name="Google Shape;1938;p21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9" name="Google Shape;1939;p21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0" name="Google Shape;1940;p21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1" name="Google Shape;1941;p21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2" name="Google Shape;1942;p21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3" name="Google Shape;1943;p21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4" name="Google Shape;1944;p21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5" name="Google Shape;1945;p21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6" name="Google Shape;1946;p21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1947" name="Google Shape;1947;p21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1948" name="Google Shape;1948;p21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9" name="Google Shape;1949;p21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0" name="Google Shape;1950;p21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1" name="Google Shape;1951;p21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2" name="Google Shape;1952;p21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3" name="Google Shape;1953;p21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4" name="Google Shape;1954;p21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5" name="Google Shape;1955;p21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6" name="Google Shape;1956;p21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7" name="Google Shape;1957;p21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8" name="Google Shape;1958;p21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9" name="Google Shape;1959;p21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0" name="Google Shape;1960;p21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61" name="Google Shape;1961;p21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1962" name="Google Shape;1962;p21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963" name="Google Shape;1963;p21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1964" name="Google Shape;1964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65" name="Google Shape;1965;p21"/>
          <p:cNvSpPr txBox="1"/>
          <p:nvPr>
            <p:ph idx="1" type="body"/>
          </p:nvPr>
        </p:nvSpPr>
        <p:spPr>
          <a:xfrm>
            <a:off x="720000" y="1110975"/>
            <a:ext cx="7704000" cy="98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966" name="Google Shape;1966;p21"/>
          <p:cNvGrpSpPr/>
          <p:nvPr/>
        </p:nvGrpSpPr>
        <p:grpSpPr>
          <a:xfrm>
            <a:off x="3683617" y="85284"/>
            <a:ext cx="4701510" cy="5275931"/>
            <a:chOff x="3683617" y="85284"/>
            <a:chExt cx="4701510" cy="5275931"/>
          </a:xfrm>
        </p:grpSpPr>
        <p:grpSp>
          <p:nvGrpSpPr>
            <p:cNvPr id="1967" name="Google Shape;1967;p21"/>
            <p:cNvGrpSpPr/>
            <p:nvPr/>
          </p:nvGrpSpPr>
          <p:grpSpPr>
            <a:xfrm>
              <a:off x="7596897" y="85284"/>
              <a:ext cx="225796" cy="185597"/>
              <a:chOff x="3292560" y="2517480"/>
              <a:chExt cx="95040" cy="78120"/>
            </a:xfrm>
          </p:grpSpPr>
          <p:sp>
            <p:nvSpPr>
              <p:cNvPr id="1968" name="Google Shape;1968;p21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9" name="Google Shape;1969;p21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70" name="Google Shape;1970;p21"/>
            <p:cNvSpPr/>
            <p:nvPr/>
          </p:nvSpPr>
          <p:spPr>
            <a:xfrm>
              <a:off x="8145634" y="185863"/>
              <a:ext cx="239493" cy="259163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71" name="Google Shape;1971;p21"/>
            <p:cNvGrpSpPr/>
            <p:nvPr/>
          </p:nvGrpSpPr>
          <p:grpSpPr>
            <a:xfrm>
              <a:off x="3843182" y="4816814"/>
              <a:ext cx="386409" cy="544401"/>
              <a:chOff x="2285640" y="2297520"/>
              <a:chExt cx="300240" cy="423000"/>
            </a:xfrm>
          </p:grpSpPr>
          <p:sp>
            <p:nvSpPr>
              <p:cNvPr id="1972" name="Google Shape;1972;p21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3" name="Google Shape;1973;p21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4" name="Google Shape;1974;p21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5" name="Google Shape;1975;p21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6" name="Google Shape;1976;p21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7" name="Google Shape;1977;p21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8" name="Google Shape;1978;p21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9" name="Google Shape;1979;p21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0" name="Google Shape;1980;p21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1" name="Google Shape;1981;p21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2" name="Google Shape;1982;p21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3" name="Google Shape;1983;p21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4" name="Google Shape;1984;p21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5" name="Google Shape;1985;p21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6" name="Google Shape;1986;p21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7" name="Google Shape;1987;p21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8" name="Google Shape;1988;p21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9" name="Google Shape;1989;p21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0" name="Google Shape;1990;p21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1" name="Google Shape;1991;p21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2" name="Google Shape;1992;p21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3" name="Google Shape;1993;p21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4" name="Google Shape;1994;p21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5" name="Google Shape;1995;p21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6" name="Google Shape;1996;p21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7" name="Google Shape;1997;p21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8" name="Google Shape;1998;p21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9" name="Google Shape;1999;p21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0" name="Google Shape;2000;p21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1" name="Google Shape;2001;p21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2" name="Google Shape;2002;p21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03" name="Google Shape;2003;p21"/>
            <p:cNvGrpSpPr/>
            <p:nvPr/>
          </p:nvGrpSpPr>
          <p:grpSpPr>
            <a:xfrm>
              <a:off x="3683617" y="4816825"/>
              <a:ext cx="159568" cy="155238"/>
              <a:chOff x="2853720" y="3420720"/>
              <a:chExt cx="92880" cy="90360"/>
            </a:xfrm>
          </p:grpSpPr>
          <p:sp>
            <p:nvSpPr>
              <p:cNvPr id="2004" name="Google Shape;2004;p21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5" name="Google Shape;2005;p21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6" name="Google Shape;2006;p21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0_1_1_1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8" name="Google Shape;2008;p22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009" name="Google Shape;2009;p22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010" name="Google Shape;2010;p22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1" name="Google Shape;2011;p22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2" name="Google Shape;2012;p22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3" name="Google Shape;2013;p22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4" name="Google Shape;2014;p22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5" name="Google Shape;2015;p22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6" name="Google Shape;2016;p22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17" name="Google Shape;2017;p22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018" name="Google Shape;2018;p22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9" name="Google Shape;2019;p22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0" name="Google Shape;2020;p22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1" name="Google Shape;2021;p22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2" name="Google Shape;2022;p22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3" name="Google Shape;2023;p22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4" name="Google Shape;2024;p22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5" name="Google Shape;2025;p22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6" name="Google Shape;2026;p22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7" name="Google Shape;2027;p22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8" name="Google Shape;2028;p22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9" name="Google Shape;2029;p22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0" name="Google Shape;2030;p22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1" name="Google Shape;2031;p22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2" name="Google Shape;2032;p22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3" name="Google Shape;2033;p22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4" name="Google Shape;2034;p22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5" name="Google Shape;2035;p22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6" name="Google Shape;2036;p22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7" name="Google Shape;2037;p22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8" name="Google Shape;2038;p22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39" name="Google Shape;2039;p22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0" name="Google Shape;2040;p22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1" name="Google Shape;2041;p22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2" name="Google Shape;2042;p22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3" name="Google Shape;2043;p22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4" name="Google Shape;2044;p22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5" name="Google Shape;2045;p22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6" name="Google Shape;2046;p22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7" name="Google Shape;2047;p22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8" name="Google Shape;2048;p22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9" name="Google Shape;2049;p22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0" name="Google Shape;2050;p22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1" name="Google Shape;2051;p22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2" name="Google Shape;2052;p22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3" name="Google Shape;2053;p22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054" name="Google Shape;2054;p22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055" name="Google Shape;2055;p22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6" name="Google Shape;2056;p22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7" name="Google Shape;2057;p22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8" name="Google Shape;2058;p22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59" name="Google Shape;2059;p22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0" name="Google Shape;2060;p22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1" name="Google Shape;2061;p22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2" name="Google Shape;2062;p22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3" name="Google Shape;2063;p22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4" name="Google Shape;2064;p22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5" name="Google Shape;2065;p22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6" name="Google Shape;2066;p22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67" name="Google Shape;2067;p22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8" name="Google Shape;2068;p22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069" name="Google Shape;2069;p22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070" name="Google Shape;2070;p22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071" name="Google Shape;207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72" name="Google Shape;2072;p22"/>
          <p:cNvSpPr txBox="1"/>
          <p:nvPr>
            <p:ph idx="1" type="body"/>
          </p:nvPr>
        </p:nvSpPr>
        <p:spPr>
          <a:xfrm>
            <a:off x="720000" y="1110975"/>
            <a:ext cx="7704000" cy="349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2073" name="Google Shape;2073;p22"/>
          <p:cNvGrpSpPr/>
          <p:nvPr/>
        </p:nvGrpSpPr>
        <p:grpSpPr>
          <a:xfrm>
            <a:off x="5565995" y="102374"/>
            <a:ext cx="3481228" cy="5106440"/>
            <a:chOff x="5565995" y="102374"/>
            <a:chExt cx="3481228" cy="5106440"/>
          </a:xfrm>
        </p:grpSpPr>
        <p:grpSp>
          <p:nvGrpSpPr>
            <p:cNvPr id="2074" name="Google Shape;2074;p22"/>
            <p:cNvGrpSpPr/>
            <p:nvPr/>
          </p:nvGrpSpPr>
          <p:grpSpPr>
            <a:xfrm>
              <a:off x="8510582" y="4664414"/>
              <a:ext cx="386409" cy="544401"/>
              <a:chOff x="2285640" y="2297520"/>
              <a:chExt cx="300240" cy="423000"/>
            </a:xfrm>
          </p:grpSpPr>
          <p:sp>
            <p:nvSpPr>
              <p:cNvPr id="2075" name="Google Shape;2075;p22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6" name="Google Shape;2076;p22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7" name="Google Shape;2077;p22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8" name="Google Shape;2078;p22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79" name="Google Shape;2079;p22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0" name="Google Shape;2080;p22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1" name="Google Shape;2081;p22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2" name="Google Shape;2082;p22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3" name="Google Shape;2083;p22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4" name="Google Shape;2084;p22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5" name="Google Shape;2085;p22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6" name="Google Shape;2086;p22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7" name="Google Shape;2087;p22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8" name="Google Shape;2088;p22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89" name="Google Shape;2089;p22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0" name="Google Shape;2090;p22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1" name="Google Shape;2091;p22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2" name="Google Shape;2092;p22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3" name="Google Shape;2093;p22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4" name="Google Shape;2094;p22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5" name="Google Shape;2095;p22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6" name="Google Shape;2096;p22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7" name="Google Shape;2097;p22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8" name="Google Shape;2098;p22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99" name="Google Shape;2099;p22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0" name="Google Shape;2100;p22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1" name="Google Shape;2101;p22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2" name="Google Shape;2102;p22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3" name="Google Shape;2103;p22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4" name="Google Shape;2104;p22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5" name="Google Shape;2105;p22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06" name="Google Shape;2106;p22"/>
            <p:cNvGrpSpPr/>
            <p:nvPr/>
          </p:nvGrpSpPr>
          <p:grpSpPr>
            <a:xfrm rot="-1001085">
              <a:off x="7887635" y="4503581"/>
              <a:ext cx="471190" cy="399840"/>
              <a:chOff x="2823480" y="2823840"/>
              <a:chExt cx="366120" cy="310680"/>
            </a:xfrm>
          </p:grpSpPr>
          <p:sp>
            <p:nvSpPr>
              <p:cNvPr id="2107" name="Google Shape;2107;p22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8" name="Google Shape;2108;p22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9" name="Google Shape;2109;p22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0" name="Google Shape;2110;p22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1" name="Google Shape;2111;p22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2" name="Google Shape;2112;p22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3" name="Google Shape;2113;p22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4" name="Google Shape;2114;p22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5" name="Google Shape;2115;p22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6" name="Google Shape;2116;p22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7" name="Google Shape;2117;p22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8" name="Google Shape;2118;p22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9" name="Google Shape;2119;p22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0" name="Google Shape;2120;p22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1" name="Google Shape;2121;p22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2" name="Google Shape;2122;p22"/>
            <p:cNvGrpSpPr/>
            <p:nvPr/>
          </p:nvGrpSpPr>
          <p:grpSpPr>
            <a:xfrm>
              <a:off x="6013530" y="289775"/>
              <a:ext cx="159568" cy="155238"/>
              <a:chOff x="2853720" y="3420720"/>
              <a:chExt cx="92880" cy="90360"/>
            </a:xfrm>
          </p:grpSpPr>
          <p:sp>
            <p:nvSpPr>
              <p:cNvPr id="2123" name="Google Shape;2123;p22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4" name="Google Shape;2124;p22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5" name="Google Shape;2125;p22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6" name="Google Shape;2126;p22"/>
            <p:cNvGrpSpPr/>
            <p:nvPr/>
          </p:nvGrpSpPr>
          <p:grpSpPr>
            <a:xfrm>
              <a:off x="5565995" y="217574"/>
              <a:ext cx="163279" cy="134210"/>
              <a:chOff x="3292560" y="2517480"/>
              <a:chExt cx="95040" cy="78120"/>
            </a:xfrm>
          </p:grpSpPr>
          <p:sp>
            <p:nvSpPr>
              <p:cNvPr id="2127" name="Google Shape;2127;p22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8" name="Google Shape;2128;p22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29" name="Google Shape;2129;p22"/>
            <p:cNvSpPr/>
            <p:nvPr/>
          </p:nvSpPr>
          <p:spPr>
            <a:xfrm>
              <a:off x="6220902" y="10237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0" name="Google Shape;2130;p22"/>
            <p:cNvGrpSpPr/>
            <p:nvPr/>
          </p:nvGrpSpPr>
          <p:grpSpPr>
            <a:xfrm>
              <a:off x="8549608" y="3824186"/>
              <a:ext cx="497615" cy="541579"/>
              <a:chOff x="3528376" y="2517973"/>
              <a:chExt cx="386648" cy="420808"/>
            </a:xfrm>
          </p:grpSpPr>
          <p:sp>
            <p:nvSpPr>
              <p:cNvPr id="2131" name="Google Shape;2131;p22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2" name="Google Shape;2132;p22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4" name="Google Shape;2134;p23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135" name="Google Shape;2135;p23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136" name="Google Shape;2136;p23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7" name="Google Shape;2137;p23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8" name="Google Shape;2138;p23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9" name="Google Shape;2139;p23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0" name="Google Shape;2140;p23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3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2" name="Google Shape;2142;p23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43" name="Google Shape;2143;p23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144" name="Google Shape;2144;p23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5" name="Google Shape;2145;p23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6" name="Google Shape;2146;p23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3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3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3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3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3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3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3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4" name="Google Shape;2154;p23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5" name="Google Shape;2155;p23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6" name="Google Shape;2156;p23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7" name="Google Shape;2157;p23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8" name="Google Shape;2158;p23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9" name="Google Shape;2159;p23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0" name="Google Shape;2160;p23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1" name="Google Shape;2161;p23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2" name="Google Shape;2162;p23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3" name="Google Shape;2163;p23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4" name="Google Shape;2164;p23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5" name="Google Shape;2165;p23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6" name="Google Shape;2166;p23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7" name="Google Shape;2167;p23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8" name="Google Shape;2168;p23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9" name="Google Shape;2169;p23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0" name="Google Shape;2170;p23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1" name="Google Shape;2171;p23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2" name="Google Shape;2172;p23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3" name="Google Shape;2173;p23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4" name="Google Shape;2174;p23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5" name="Google Shape;2175;p23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6" name="Google Shape;2176;p23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7" name="Google Shape;2177;p23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8" name="Google Shape;2178;p23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9" name="Google Shape;2179;p23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80" name="Google Shape;2180;p23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181" name="Google Shape;2181;p23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2" name="Google Shape;2182;p23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3" name="Google Shape;2183;p23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4" name="Google Shape;2184;p23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5" name="Google Shape;2185;p23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6" name="Google Shape;2186;p23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7" name="Google Shape;2187;p23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8" name="Google Shape;2188;p23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9" name="Google Shape;2189;p23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0" name="Google Shape;2190;p23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1" name="Google Shape;2191;p23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2" name="Google Shape;2192;p23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3" name="Google Shape;2193;p23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94" name="Google Shape;2194;p23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195" name="Google Shape;2195;p23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196" name="Google Shape;2196;p23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197" name="Google Shape;219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8" name="Google Shape;2198;p23"/>
          <p:cNvSpPr txBox="1"/>
          <p:nvPr>
            <p:ph idx="1" type="subTitle"/>
          </p:nvPr>
        </p:nvSpPr>
        <p:spPr>
          <a:xfrm>
            <a:off x="720000" y="2590424"/>
            <a:ext cx="23868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199" name="Google Shape;2199;p23"/>
          <p:cNvSpPr txBox="1"/>
          <p:nvPr>
            <p:ph idx="2" type="subTitle"/>
          </p:nvPr>
        </p:nvSpPr>
        <p:spPr>
          <a:xfrm>
            <a:off x="3386153" y="2590424"/>
            <a:ext cx="23868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0" name="Google Shape;2200;p23"/>
          <p:cNvSpPr txBox="1"/>
          <p:nvPr>
            <p:ph idx="3" type="subTitle"/>
          </p:nvPr>
        </p:nvSpPr>
        <p:spPr>
          <a:xfrm>
            <a:off x="6052277" y="2590425"/>
            <a:ext cx="23868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1" name="Google Shape;2201;p23"/>
          <p:cNvSpPr txBox="1"/>
          <p:nvPr>
            <p:ph idx="4" type="subTitle"/>
          </p:nvPr>
        </p:nvSpPr>
        <p:spPr>
          <a:xfrm>
            <a:off x="720000" y="2172825"/>
            <a:ext cx="23868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202" name="Google Shape;2202;p23"/>
          <p:cNvSpPr txBox="1"/>
          <p:nvPr>
            <p:ph idx="5" type="subTitle"/>
          </p:nvPr>
        </p:nvSpPr>
        <p:spPr>
          <a:xfrm>
            <a:off x="3386156" y="2172825"/>
            <a:ext cx="23868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203" name="Google Shape;2203;p23"/>
          <p:cNvSpPr txBox="1"/>
          <p:nvPr>
            <p:ph idx="6" type="subTitle"/>
          </p:nvPr>
        </p:nvSpPr>
        <p:spPr>
          <a:xfrm>
            <a:off x="6052277" y="2172825"/>
            <a:ext cx="23868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204" name="Google Shape;2204;p23"/>
          <p:cNvSpPr/>
          <p:nvPr/>
        </p:nvSpPr>
        <p:spPr>
          <a:xfrm rot="2091304">
            <a:off x="8198323" y="117227"/>
            <a:ext cx="1410674" cy="331413"/>
          </a:xfrm>
          <a:custGeom>
            <a:rect b="b" l="l" r="r" t="t"/>
            <a:pathLst>
              <a:path extrusionOk="0" h="803" w="3418">
                <a:moveTo>
                  <a:pt x="3395" y="362"/>
                </a:moveTo>
                <a:lnTo>
                  <a:pt x="2767" y="9"/>
                </a:lnTo>
                <a:cubicBezTo>
                  <a:pt x="2759" y="5"/>
                  <a:pt x="2752" y="3"/>
                  <a:pt x="2744" y="3"/>
                </a:cubicBezTo>
                <a:lnTo>
                  <a:pt x="45" y="0"/>
                </a:lnTo>
                <a:cubicBezTo>
                  <a:pt x="20" y="0"/>
                  <a:pt x="0" y="20"/>
                  <a:pt x="0" y="44"/>
                </a:cubicBezTo>
                <a:lnTo>
                  <a:pt x="0" y="756"/>
                </a:lnTo>
                <a:cubicBezTo>
                  <a:pt x="0" y="781"/>
                  <a:pt x="20" y="801"/>
                  <a:pt x="45" y="801"/>
                </a:cubicBezTo>
                <a:lnTo>
                  <a:pt x="2752" y="801"/>
                </a:lnTo>
                <a:lnTo>
                  <a:pt x="2752" y="803"/>
                </a:lnTo>
                <a:lnTo>
                  <a:pt x="2754" y="801"/>
                </a:lnTo>
                <a:lnTo>
                  <a:pt x="2756" y="801"/>
                </a:lnTo>
                <a:lnTo>
                  <a:pt x="3395" y="440"/>
                </a:lnTo>
                <a:cubicBezTo>
                  <a:pt x="3425" y="424"/>
                  <a:pt x="3425" y="379"/>
                  <a:pt x="3395" y="3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05" name="Google Shape;2205;p23"/>
          <p:cNvGrpSpPr/>
          <p:nvPr/>
        </p:nvGrpSpPr>
        <p:grpSpPr>
          <a:xfrm>
            <a:off x="1800692" y="-196884"/>
            <a:ext cx="6420422" cy="5396900"/>
            <a:chOff x="1800692" y="-196884"/>
            <a:chExt cx="6420422" cy="5396900"/>
          </a:xfrm>
        </p:grpSpPr>
        <p:grpSp>
          <p:nvGrpSpPr>
            <p:cNvPr id="2206" name="Google Shape;2206;p23"/>
            <p:cNvGrpSpPr/>
            <p:nvPr/>
          </p:nvGrpSpPr>
          <p:grpSpPr>
            <a:xfrm>
              <a:off x="1800692" y="4851600"/>
              <a:ext cx="159568" cy="155238"/>
              <a:chOff x="2853720" y="3420720"/>
              <a:chExt cx="92880" cy="90360"/>
            </a:xfrm>
          </p:grpSpPr>
          <p:sp>
            <p:nvSpPr>
              <p:cNvPr id="2207" name="Google Shape;2207;p23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8" name="Google Shape;2208;p23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9" name="Google Shape;2209;p23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10" name="Google Shape;2210;p23"/>
            <p:cNvGrpSpPr/>
            <p:nvPr/>
          </p:nvGrpSpPr>
          <p:grpSpPr>
            <a:xfrm>
              <a:off x="2595820" y="4862124"/>
              <a:ext cx="163279" cy="134210"/>
              <a:chOff x="3292560" y="2517480"/>
              <a:chExt cx="95040" cy="78120"/>
            </a:xfrm>
          </p:grpSpPr>
          <p:sp>
            <p:nvSpPr>
              <p:cNvPr id="2211" name="Google Shape;2211;p23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2" name="Google Shape;2212;p23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213" name="Google Shape;2213;p23"/>
            <p:cNvSpPr/>
            <p:nvPr/>
          </p:nvSpPr>
          <p:spPr>
            <a:xfrm>
              <a:off x="6807021" y="975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23"/>
            <p:cNvSpPr/>
            <p:nvPr/>
          </p:nvSpPr>
          <p:spPr>
            <a:xfrm>
              <a:off x="7112027" y="189237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23"/>
            <p:cNvSpPr txBox="1"/>
            <p:nvPr/>
          </p:nvSpPr>
          <p:spPr>
            <a:xfrm rot="1590974">
              <a:off x="7249072" y="-4071"/>
              <a:ext cx="944784" cy="3454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216" name="Google Shape;2216;p23"/>
            <p:cNvGrpSpPr/>
            <p:nvPr/>
          </p:nvGrpSpPr>
          <p:grpSpPr>
            <a:xfrm>
              <a:off x="2029233" y="4658436"/>
              <a:ext cx="497615" cy="541579"/>
              <a:chOff x="3528376" y="2517973"/>
              <a:chExt cx="386648" cy="420808"/>
            </a:xfrm>
          </p:grpSpPr>
          <p:sp>
            <p:nvSpPr>
              <p:cNvPr id="2217" name="Google Shape;2217;p23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8" name="Google Shape;2218;p23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2219" name="Google Shape;2219;p23"/>
          <p:cNvGrpSpPr/>
          <p:nvPr/>
        </p:nvGrpSpPr>
        <p:grpSpPr>
          <a:xfrm>
            <a:off x="8350322" y="4224284"/>
            <a:ext cx="793667" cy="919227"/>
            <a:chOff x="1434240" y="3556440"/>
            <a:chExt cx="616680" cy="714240"/>
          </a:xfrm>
        </p:grpSpPr>
        <p:sp>
          <p:nvSpPr>
            <p:cNvPr id="2220" name="Google Shape;2220;p23"/>
            <p:cNvSpPr/>
            <p:nvPr/>
          </p:nvSpPr>
          <p:spPr>
            <a:xfrm>
              <a:off x="1591200" y="3556440"/>
              <a:ext cx="459720" cy="440280"/>
            </a:xfrm>
            <a:custGeom>
              <a:rect b="b" l="l" r="r" t="t"/>
              <a:pathLst>
                <a:path extrusionOk="0" h="1223" w="1277">
                  <a:moveTo>
                    <a:pt x="1131" y="267"/>
                  </a:moveTo>
                  <a:cubicBezTo>
                    <a:pt x="801" y="-111"/>
                    <a:pt x="139" y="-122"/>
                    <a:pt x="14" y="448"/>
                  </a:cubicBezTo>
                  <a:cubicBezTo>
                    <a:pt x="-38" y="683"/>
                    <a:pt x="65" y="943"/>
                    <a:pt x="263" y="1079"/>
                  </a:cubicBezTo>
                  <a:cubicBezTo>
                    <a:pt x="347" y="1137"/>
                    <a:pt x="442" y="1173"/>
                    <a:pt x="541" y="1199"/>
                  </a:cubicBezTo>
                  <a:cubicBezTo>
                    <a:pt x="605" y="1216"/>
                    <a:pt x="672" y="1227"/>
                    <a:pt x="737" y="1221"/>
                  </a:cubicBezTo>
                  <a:cubicBezTo>
                    <a:pt x="872" y="1210"/>
                    <a:pt x="991" y="1130"/>
                    <a:pt x="1089" y="1034"/>
                  </a:cubicBezTo>
                  <a:cubicBezTo>
                    <a:pt x="1154" y="969"/>
                    <a:pt x="1214" y="896"/>
                    <a:pt x="1247" y="810"/>
                  </a:cubicBezTo>
                  <a:cubicBezTo>
                    <a:pt x="1318" y="629"/>
                    <a:pt x="1260" y="414"/>
                    <a:pt x="1131" y="267"/>
                  </a:cubicBezTo>
                  <a:moveTo>
                    <a:pt x="777" y="1048"/>
                  </a:moveTo>
                  <a:cubicBezTo>
                    <a:pt x="739" y="1061"/>
                    <a:pt x="698" y="1064"/>
                    <a:pt x="659" y="1064"/>
                  </a:cubicBezTo>
                  <a:cubicBezTo>
                    <a:pt x="530" y="1064"/>
                    <a:pt x="405" y="1019"/>
                    <a:pt x="311" y="928"/>
                  </a:cubicBezTo>
                  <a:cubicBezTo>
                    <a:pt x="192" y="812"/>
                    <a:pt x="108" y="595"/>
                    <a:pt x="167" y="435"/>
                  </a:cubicBezTo>
                  <a:cubicBezTo>
                    <a:pt x="263" y="171"/>
                    <a:pt x="554" y="100"/>
                    <a:pt x="790" y="184"/>
                  </a:cubicBezTo>
                  <a:cubicBezTo>
                    <a:pt x="833" y="199"/>
                    <a:pt x="876" y="218"/>
                    <a:pt x="913" y="246"/>
                  </a:cubicBezTo>
                  <a:cubicBezTo>
                    <a:pt x="1003" y="315"/>
                    <a:pt x="1068" y="438"/>
                    <a:pt x="1081" y="549"/>
                  </a:cubicBezTo>
                  <a:cubicBezTo>
                    <a:pt x="1100" y="745"/>
                    <a:pt x="984" y="980"/>
                    <a:pt x="777" y="10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23"/>
            <p:cNvSpPr/>
            <p:nvPr/>
          </p:nvSpPr>
          <p:spPr>
            <a:xfrm>
              <a:off x="1575360" y="3904560"/>
              <a:ext cx="146880" cy="175680"/>
            </a:xfrm>
            <a:custGeom>
              <a:rect b="b" l="l" r="r" t="t"/>
              <a:pathLst>
                <a:path extrusionOk="0" h="488" w="408">
                  <a:moveTo>
                    <a:pt x="408" y="110"/>
                  </a:moveTo>
                  <a:cubicBezTo>
                    <a:pt x="355" y="64"/>
                    <a:pt x="333" y="45"/>
                    <a:pt x="281" y="0"/>
                  </a:cubicBezTo>
                  <a:cubicBezTo>
                    <a:pt x="183" y="129"/>
                    <a:pt x="90" y="262"/>
                    <a:pt x="0" y="396"/>
                  </a:cubicBezTo>
                  <a:cubicBezTo>
                    <a:pt x="79" y="398"/>
                    <a:pt x="81" y="477"/>
                    <a:pt x="157" y="488"/>
                  </a:cubicBezTo>
                  <a:cubicBezTo>
                    <a:pt x="245" y="359"/>
                    <a:pt x="322" y="239"/>
                    <a:pt x="408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23"/>
            <p:cNvSpPr/>
            <p:nvPr/>
          </p:nvSpPr>
          <p:spPr>
            <a:xfrm>
              <a:off x="1434240" y="4028400"/>
              <a:ext cx="208080" cy="242280"/>
            </a:xfrm>
            <a:custGeom>
              <a:rect b="b" l="l" r="r" t="t"/>
              <a:pathLst>
                <a:path extrusionOk="0" h="673" w="578">
                  <a:moveTo>
                    <a:pt x="247" y="151"/>
                  </a:moveTo>
                  <a:cubicBezTo>
                    <a:pt x="273" y="114"/>
                    <a:pt x="297" y="77"/>
                    <a:pt x="333" y="47"/>
                  </a:cubicBezTo>
                  <a:cubicBezTo>
                    <a:pt x="366" y="17"/>
                    <a:pt x="411" y="-4"/>
                    <a:pt x="456" y="0"/>
                  </a:cubicBezTo>
                  <a:cubicBezTo>
                    <a:pt x="534" y="6"/>
                    <a:pt x="594" y="91"/>
                    <a:pt x="574" y="166"/>
                  </a:cubicBezTo>
                  <a:cubicBezTo>
                    <a:pt x="568" y="189"/>
                    <a:pt x="557" y="207"/>
                    <a:pt x="544" y="228"/>
                  </a:cubicBezTo>
                  <a:cubicBezTo>
                    <a:pt x="475" y="344"/>
                    <a:pt x="396" y="454"/>
                    <a:pt x="308" y="555"/>
                  </a:cubicBezTo>
                  <a:cubicBezTo>
                    <a:pt x="276" y="592"/>
                    <a:pt x="245" y="628"/>
                    <a:pt x="202" y="652"/>
                  </a:cubicBezTo>
                  <a:cubicBezTo>
                    <a:pt x="101" y="710"/>
                    <a:pt x="-41" y="643"/>
                    <a:pt x="11" y="521"/>
                  </a:cubicBezTo>
                  <a:cubicBezTo>
                    <a:pt x="65" y="394"/>
                    <a:pt x="168" y="267"/>
                    <a:pt x="247" y="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23" name="Google Shape;2223;p23"/>
            <p:cNvGrpSpPr/>
            <p:nvPr/>
          </p:nvGrpSpPr>
          <p:grpSpPr>
            <a:xfrm>
              <a:off x="1631160" y="3599280"/>
              <a:ext cx="358560" cy="384120"/>
              <a:chOff x="1631160" y="3599280"/>
              <a:chExt cx="358560" cy="384120"/>
            </a:xfrm>
          </p:grpSpPr>
          <p:sp>
            <p:nvSpPr>
              <p:cNvPr id="2224" name="Google Shape;2224;p23"/>
              <p:cNvSpPr/>
              <p:nvPr/>
            </p:nvSpPr>
            <p:spPr>
              <a:xfrm>
                <a:off x="1638360" y="3605760"/>
                <a:ext cx="351360" cy="337320"/>
              </a:xfrm>
              <a:custGeom>
                <a:rect b="b" l="l" r="r" t="t"/>
                <a:pathLst>
                  <a:path extrusionOk="0" h="937" w="976">
                    <a:moveTo>
                      <a:pt x="3" y="389"/>
                    </a:moveTo>
                    <a:cubicBezTo>
                      <a:pt x="35" y="88"/>
                      <a:pt x="418" y="-70"/>
                      <a:pt x="679" y="29"/>
                    </a:cubicBezTo>
                    <a:cubicBezTo>
                      <a:pt x="872" y="102"/>
                      <a:pt x="1006" y="316"/>
                      <a:pt x="971" y="518"/>
                    </a:cubicBezTo>
                    <a:cubicBezTo>
                      <a:pt x="958" y="591"/>
                      <a:pt x="926" y="658"/>
                      <a:pt x="888" y="722"/>
                    </a:cubicBezTo>
                    <a:cubicBezTo>
                      <a:pt x="860" y="769"/>
                      <a:pt x="829" y="815"/>
                      <a:pt x="786" y="851"/>
                    </a:cubicBezTo>
                    <a:cubicBezTo>
                      <a:pt x="617" y="993"/>
                      <a:pt x="313" y="946"/>
                      <a:pt x="165" y="798"/>
                    </a:cubicBezTo>
                    <a:cubicBezTo>
                      <a:pt x="61" y="694"/>
                      <a:pt x="-14" y="541"/>
                      <a:pt x="3" y="389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5" name="Google Shape;2225;p23"/>
              <p:cNvSpPr/>
              <p:nvPr/>
            </p:nvSpPr>
            <p:spPr>
              <a:xfrm>
                <a:off x="1778760" y="3763440"/>
                <a:ext cx="39600" cy="71280"/>
              </a:xfrm>
              <a:custGeom>
                <a:rect b="b" l="l" r="r" t="t"/>
                <a:pathLst>
                  <a:path extrusionOk="0" fill="none" h="198" w="110">
                    <a:moveTo>
                      <a:pt x="0" y="0"/>
                    </a:moveTo>
                    <a:cubicBezTo>
                      <a:pt x="26" y="71"/>
                      <a:pt x="63" y="138"/>
                      <a:pt x="110" y="19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19800" lIns="96475" spcFirstLastPara="1" rIns="96475" wrap="square" tIns="19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6" name="Google Shape;2226;p23"/>
              <p:cNvSpPr/>
              <p:nvPr/>
            </p:nvSpPr>
            <p:spPr>
              <a:xfrm>
                <a:off x="1803600" y="3706920"/>
                <a:ext cx="66600" cy="127080"/>
              </a:xfrm>
              <a:custGeom>
                <a:rect b="b" l="l" r="r" t="t"/>
                <a:pathLst>
                  <a:path extrusionOk="0" fill="none" h="353" w="185">
                    <a:moveTo>
                      <a:pt x="0" y="0"/>
                    </a:moveTo>
                    <a:cubicBezTo>
                      <a:pt x="50" y="123"/>
                      <a:pt x="112" y="241"/>
                      <a:pt x="185" y="35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7" name="Google Shape;2227;p23"/>
              <p:cNvSpPr/>
              <p:nvPr/>
            </p:nvSpPr>
            <p:spPr>
              <a:xfrm>
                <a:off x="1631160" y="3889800"/>
                <a:ext cx="130680" cy="93600"/>
              </a:xfrm>
              <a:custGeom>
                <a:rect b="b" l="l" r="r" t="t"/>
                <a:pathLst>
                  <a:path extrusionOk="0" fill="none" h="260" w="363">
                    <a:moveTo>
                      <a:pt x="0" y="0"/>
                    </a:moveTo>
                    <a:cubicBezTo>
                      <a:pt x="84" y="127"/>
                      <a:pt x="215" y="221"/>
                      <a:pt x="363" y="26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2100" lIns="96475" spcFirstLastPara="1" rIns="96475" wrap="square" tIns="42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8" name="Google Shape;2228;p23"/>
              <p:cNvSpPr/>
              <p:nvPr/>
            </p:nvSpPr>
            <p:spPr>
              <a:xfrm>
                <a:off x="1883520" y="3889800"/>
                <a:ext cx="94680" cy="78120"/>
              </a:xfrm>
              <a:custGeom>
                <a:rect b="b" l="l" r="r" t="t"/>
                <a:pathLst>
                  <a:path extrusionOk="0" fill="none" h="217" w="263">
                    <a:moveTo>
                      <a:pt x="0" y="217"/>
                    </a:moveTo>
                    <a:cubicBezTo>
                      <a:pt x="106" y="172"/>
                      <a:pt x="198" y="97"/>
                      <a:pt x="263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9" name="Google Shape;2229;p23"/>
              <p:cNvSpPr/>
              <p:nvPr/>
            </p:nvSpPr>
            <p:spPr>
              <a:xfrm>
                <a:off x="1684440" y="3599280"/>
                <a:ext cx="53640" cy="32400"/>
              </a:xfrm>
              <a:custGeom>
                <a:rect b="b" l="l" r="r" t="t"/>
                <a:pathLst>
                  <a:path extrusionOk="0" fill="none" h="90" w="149">
                    <a:moveTo>
                      <a:pt x="0" y="90"/>
                    </a:moveTo>
                    <a:cubicBezTo>
                      <a:pt x="50" y="60"/>
                      <a:pt x="99" y="30"/>
                      <a:pt x="14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30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1" name="Google Shape;2231;p24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232" name="Google Shape;2232;p24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233" name="Google Shape;2233;p24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4" name="Google Shape;2234;p24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5" name="Google Shape;2235;p24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6" name="Google Shape;2236;p24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7" name="Google Shape;2237;p24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8" name="Google Shape;2238;p24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9" name="Google Shape;2239;p24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40" name="Google Shape;2240;p24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241" name="Google Shape;2241;p24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2" name="Google Shape;2242;p24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3" name="Google Shape;2243;p24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4" name="Google Shape;2244;p24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5" name="Google Shape;2245;p24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6" name="Google Shape;2246;p24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7" name="Google Shape;2247;p24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8" name="Google Shape;2248;p24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9" name="Google Shape;2249;p24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0" name="Google Shape;2250;p24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1" name="Google Shape;2251;p24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2" name="Google Shape;2252;p24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3" name="Google Shape;2253;p24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4" name="Google Shape;2254;p24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5" name="Google Shape;2255;p24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6" name="Google Shape;2256;p24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7" name="Google Shape;2257;p24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8" name="Google Shape;2258;p24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9" name="Google Shape;2259;p24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0" name="Google Shape;2260;p24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1" name="Google Shape;2261;p24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2" name="Google Shape;2262;p24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3" name="Google Shape;2263;p24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4" name="Google Shape;2264;p24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5" name="Google Shape;2265;p24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6" name="Google Shape;2266;p24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7" name="Google Shape;2267;p24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8" name="Google Shape;2268;p24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9" name="Google Shape;2269;p24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0" name="Google Shape;2270;p24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1" name="Google Shape;2271;p24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2" name="Google Shape;2272;p24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3" name="Google Shape;2273;p24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4" name="Google Shape;2274;p24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5" name="Google Shape;2275;p24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6" name="Google Shape;2276;p24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77" name="Google Shape;2277;p24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278" name="Google Shape;2278;p24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9" name="Google Shape;2279;p24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0" name="Google Shape;2280;p24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1" name="Google Shape;2281;p24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2" name="Google Shape;2282;p24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3" name="Google Shape;2283;p24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4" name="Google Shape;2284;p24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5" name="Google Shape;2285;p24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6" name="Google Shape;2286;p24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7" name="Google Shape;2287;p24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8" name="Google Shape;2288;p24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9" name="Google Shape;2289;p24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0" name="Google Shape;2290;p24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91" name="Google Shape;2291;p24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292" name="Google Shape;2292;p24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293" name="Google Shape;2293;p24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294" name="Google Shape;229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95" name="Google Shape;2295;p24"/>
          <p:cNvSpPr txBox="1"/>
          <p:nvPr>
            <p:ph idx="1" type="subTitle"/>
          </p:nvPr>
        </p:nvSpPr>
        <p:spPr>
          <a:xfrm>
            <a:off x="1261629" y="1815675"/>
            <a:ext cx="28110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6" name="Google Shape;2296;p24"/>
          <p:cNvSpPr txBox="1"/>
          <p:nvPr>
            <p:ph idx="2" type="subTitle"/>
          </p:nvPr>
        </p:nvSpPr>
        <p:spPr>
          <a:xfrm>
            <a:off x="5088180" y="1815675"/>
            <a:ext cx="28110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7" name="Google Shape;2297;p24"/>
          <p:cNvSpPr txBox="1"/>
          <p:nvPr>
            <p:ph idx="3" type="subTitle"/>
          </p:nvPr>
        </p:nvSpPr>
        <p:spPr>
          <a:xfrm>
            <a:off x="1261629" y="3586725"/>
            <a:ext cx="28110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8" name="Google Shape;2298;p24"/>
          <p:cNvSpPr txBox="1"/>
          <p:nvPr>
            <p:ph idx="4" type="subTitle"/>
          </p:nvPr>
        </p:nvSpPr>
        <p:spPr>
          <a:xfrm>
            <a:off x="5088179" y="3586725"/>
            <a:ext cx="28110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99" name="Google Shape;2299;p24"/>
          <p:cNvSpPr txBox="1"/>
          <p:nvPr>
            <p:ph idx="5" type="subTitle"/>
          </p:nvPr>
        </p:nvSpPr>
        <p:spPr>
          <a:xfrm>
            <a:off x="1261629" y="1398075"/>
            <a:ext cx="2811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300" name="Google Shape;2300;p24"/>
          <p:cNvSpPr txBox="1"/>
          <p:nvPr>
            <p:ph idx="6" type="subTitle"/>
          </p:nvPr>
        </p:nvSpPr>
        <p:spPr>
          <a:xfrm>
            <a:off x="1261629" y="3169125"/>
            <a:ext cx="2811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301" name="Google Shape;2301;p24"/>
          <p:cNvSpPr txBox="1"/>
          <p:nvPr>
            <p:ph idx="7" type="subTitle"/>
          </p:nvPr>
        </p:nvSpPr>
        <p:spPr>
          <a:xfrm>
            <a:off x="5088154" y="1398075"/>
            <a:ext cx="2811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302" name="Google Shape;2302;p24"/>
          <p:cNvSpPr txBox="1"/>
          <p:nvPr>
            <p:ph idx="8" type="subTitle"/>
          </p:nvPr>
        </p:nvSpPr>
        <p:spPr>
          <a:xfrm>
            <a:off x="5088154" y="3169125"/>
            <a:ext cx="28110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grpSp>
        <p:nvGrpSpPr>
          <p:cNvPr id="2303" name="Google Shape;2303;p24"/>
          <p:cNvGrpSpPr/>
          <p:nvPr/>
        </p:nvGrpSpPr>
        <p:grpSpPr>
          <a:xfrm>
            <a:off x="8080104" y="36353"/>
            <a:ext cx="1019930" cy="1218111"/>
            <a:chOff x="8080104" y="36353"/>
            <a:chExt cx="1019930" cy="1218111"/>
          </a:xfrm>
        </p:grpSpPr>
        <p:grpSp>
          <p:nvGrpSpPr>
            <p:cNvPr id="2304" name="Google Shape;2304;p24"/>
            <p:cNvGrpSpPr/>
            <p:nvPr/>
          </p:nvGrpSpPr>
          <p:grpSpPr>
            <a:xfrm>
              <a:off x="8630227" y="208287"/>
              <a:ext cx="469806" cy="1046177"/>
              <a:chOff x="1946160" y="4555800"/>
              <a:chExt cx="365040" cy="812880"/>
            </a:xfrm>
          </p:grpSpPr>
          <p:sp>
            <p:nvSpPr>
              <p:cNvPr id="2305" name="Google Shape;2305;p24"/>
              <p:cNvSpPr/>
              <p:nvPr/>
            </p:nvSpPr>
            <p:spPr>
              <a:xfrm>
                <a:off x="2023560" y="4584600"/>
                <a:ext cx="287640" cy="653760"/>
              </a:xfrm>
              <a:custGeom>
                <a:rect b="b" l="l" r="r" t="t"/>
                <a:pathLst>
                  <a:path extrusionOk="0" h="1816" w="799">
                    <a:moveTo>
                      <a:pt x="655" y="0"/>
                    </a:moveTo>
                    <a:lnTo>
                      <a:pt x="799" y="62"/>
                    </a:lnTo>
                    <a:lnTo>
                      <a:pt x="132" y="1816"/>
                    </a:lnTo>
                    <a:lnTo>
                      <a:pt x="0" y="173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6" name="Google Shape;2306;p24"/>
              <p:cNvSpPr/>
              <p:nvPr/>
            </p:nvSpPr>
            <p:spPr>
              <a:xfrm>
                <a:off x="1946160" y="5306400"/>
                <a:ext cx="42840" cy="62280"/>
              </a:xfrm>
              <a:custGeom>
                <a:rect b="b" l="l" r="r" t="t"/>
                <a:pathLst>
                  <a:path extrusionOk="0" h="173" w="119">
                    <a:moveTo>
                      <a:pt x="119" y="48"/>
                    </a:moveTo>
                    <a:cubicBezTo>
                      <a:pt x="82" y="89"/>
                      <a:pt x="45" y="132"/>
                      <a:pt x="7" y="173"/>
                    </a:cubicBezTo>
                    <a:cubicBezTo>
                      <a:pt x="5" y="112"/>
                      <a:pt x="2" y="59"/>
                      <a:pt x="0" y="0"/>
                    </a:cubicBezTo>
                    <a:lnTo>
                      <a:pt x="119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17275" lIns="90000" spcFirstLastPara="1" rIns="90000" wrap="square" tIns="17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07" name="Google Shape;2307;p24"/>
              <p:cNvGrpSpPr/>
              <p:nvPr/>
            </p:nvGrpSpPr>
            <p:grpSpPr>
              <a:xfrm>
                <a:off x="1950840" y="4555800"/>
                <a:ext cx="334800" cy="761760"/>
                <a:chOff x="1950840" y="4555800"/>
                <a:chExt cx="334800" cy="761760"/>
              </a:xfrm>
            </p:grpSpPr>
            <p:sp>
              <p:nvSpPr>
                <p:cNvPr id="2308" name="Google Shape;2308;p24"/>
                <p:cNvSpPr/>
                <p:nvPr/>
              </p:nvSpPr>
              <p:spPr>
                <a:xfrm>
                  <a:off x="1952280" y="4555800"/>
                  <a:ext cx="333360" cy="682560"/>
                </a:xfrm>
                <a:custGeom>
                  <a:rect b="b" l="l" r="r" t="t"/>
                  <a:pathLst>
                    <a:path extrusionOk="0" h="1896" w="926">
                      <a:moveTo>
                        <a:pt x="668" y="0"/>
                      </a:moveTo>
                      <a:cubicBezTo>
                        <a:pt x="452" y="609"/>
                        <a:pt x="166" y="1141"/>
                        <a:pt x="0" y="1814"/>
                      </a:cubicBezTo>
                      <a:cubicBezTo>
                        <a:pt x="114" y="1857"/>
                        <a:pt x="239" y="1896"/>
                        <a:pt x="239" y="1896"/>
                      </a:cubicBezTo>
                      <a:cubicBezTo>
                        <a:pt x="444" y="1311"/>
                        <a:pt x="698" y="689"/>
                        <a:pt x="926" y="112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09" name="Google Shape;2309;p24"/>
                <p:cNvSpPr/>
                <p:nvPr/>
              </p:nvSpPr>
              <p:spPr>
                <a:xfrm>
                  <a:off x="1998360" y="4586040"/>
                  <a:ext cx="243000" cy="634680"/>
                </a:xfrm>
                <a:custGeom>
                  <a:rect b="b" l="l" r="r" t="t"/>
                  <a:pathLst>
                    <a:path extrusionOk="0" fill="none" h="1763" w="675">
                      <a:moveTo>
                        <a:pt x="0" y="1763"/>
                      </a:moveTo>
                      <a:cubicBezTo>
                        <a:pt x="225" y="1175"/>
                        <a:pt x="451" y="588"/>
                        <a:pt x="67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0" name="Google Shape;2310;p24"/>
                <p:cNvSpPr/>
                <p:nvPr/>
              </p:nvSpPr>
              <p:spPr>
                <a:xfrm>
                  <a:off x="1950840" y="5210280"/>
                  <a:ext cx="86040" cy="107280"/>
                </a:xfrm>
                <a:custGeom>
                  <a:rect b="b" l="l" r="r" t="t"/>
                  <a:pathLst>
                    <a:path extrusionOk="0" fill="none" h="298" w="239">
                      <a:moveTo>
                        <a:pt x="239" y="85"/>
                      </a:moveTo>
                      <a:cubicBezTo>
                        <a:pt x="189" y="158"/>
                        <a:pt x="147" y="226"/>
                        <a:pt x="99" y="298"/>
                      </a:cubicBezTo>
                      <a:lnTo>
                        <a:pt x="2" y="265"/>
                      </a:lnTo>
                      <a:cubicBezTo>
                        <a:pt x="-4" y="173"/>
                        <a:pt x="4" y="91"/>
                        <a:pt x="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311" name="Google Shape;2311;p24"/>
            <p:cNvGrpSpPr/>
            <p:nvPr/>
          </p:nvGrpSpPr>
          <p:grpSpPr>
            <a:xfrm rot="-2038814">
              <a:off x="8255901" y="50723"/>
              <a:ext cx="268721" cy="711183"/>
              <a:chOff x="1684460" y="4511710"/>
              <a:chExt cx="208800" cy="552600"/>
            </a:xfrm>
          </p:grpSpPr>
          <p:sp>
            <p:nvSpPr>
              <p:cNvPr id="2312" name="Google Shape;2312;p24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13" name="Google Shape;2313;p24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2314" name="Google Shape;2314;p24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5" name="Google Shape;2315;p24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6" name="Google Shape;2316;p24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7" name="Google Shape;2317;p24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8" name="Google Shape;2318;p24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19" name="Google Shape;2319;p24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320" name="Google Shape;2320;p24"/>
          <p:cNvGrpSpPr/>
          <p:nvPr/>
        </p:nvGrpSpPr>
        <p:grpSpPr>
          <a:xfrm>
            <a:off x="2927203" y="71593"/>
            <a:ext cx="5043482" cy="5288849"/>
            <a:chOff x="2927203" y="71593"/>
            <a:chExt cx="5043482" cy="5288849"/>
          </a:xfrm>
        </p:grpSpPr>
        <p:grpSp>
          <p:nvGrpSpPr>
            <p:cNvPr id="2321" name="Google Shape;2321;p24"/>
            <p:cNvGrpSpPr/>
            <p:nvPr/>
          </p:nvGrpSpPr>
          <p:grpSpPr>
            <a:xfrm rot="7592534">
              <a:off x="3067726" y="4770945"/>
              <a:ext cx="386409" cy="544401"/>
              <a:chOff x="2285640" y="2297520"/>
              <a:chExt cx="300240" cy="423000"/>
            </a:xfrm>
          </p:grpSpPr>
          <p:sp>
            <p:nvSpPr>
              <p:cNvPr id="2322" name="Google Shape;2322;p24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3" name="Google Shape;2323;p24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4" name="Google Shape;2324;p24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5" name="Google Shape;2325;p24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6" name="Google Shape;2326;p24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7" name="Google Shape;2327;p24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8" name="Google Shape;2328;p24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29" name="Google Shape;2329;p24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0" name="Google Shape;2330;p24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1" name="Google Shape;2331;p24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2" name="Google Shape;2332;p24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3" name="Google Shape;2333;p24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4" name="Google Shape;2334;p24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5" name="Google Shape;2335;p24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6" name="Google Shape;2336;p24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7" name="Google Shape;2337;p24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8" name="Google Shape;2338;p24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9" name="Google Shape;2339;p24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0" name="Google Shape;2340;p24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1" name="Google Shape;2341;p24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2" name="Google Shape;2342;p24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3" name="Google Shape;2343;p24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4" name="Google Shape;2344;p24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5" name="Google Shape;2345;p24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6" name="Google Shape;2346;p24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7" name="Google Shape;2347;p24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8" name="Google Shape;2348;p24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9" name="Google Shape;2349;p24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0" name="Google Shape;2350;p24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1" name="Google Shape;2351;p24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2" name="Google Shape;2352;p24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3" name="Google Shape;2353;p24"/>
            <p:cNvGrpSpPr/>
            <p:nvPr/>
          </p:nvGrpSpPr>
          <p:grpSpPr>
            <a:xfrm>
              <a:off x="7811117" y="208275"/>
              <a:ext cx="159568" cy="155238"/>
              <a:chOff x="2853720" y="3420720"/>
              <a:chExt cx="92880" cy="90360"/>
            </a:xfrm>
          </p:grpSpPr>
          <p:sp>
            <p:nvSpPr>
              <p:cNvPr id="2354" name="Google Shape;2354;p24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5" name="Google Shape;2355;p24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6" name="Google Shape;2356;p24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57" name="Google Shape;2357;p24"/>
            <p:cNvGrpSpPr/>
            <p:nvPr/>
          </p:nvGrpSpPr>
          <p:grpSpPr>
            <a:xfrm>
              <a:off x="4111295" y="4830099"/>
              <a:ext cx="163279" cy="134210"/>
              <a:chOff x="3292560" y="2517480"/>
              <a:chExt cx="95040" cy="78120"/>
            </a:xfrm>
          </p:grpSpPr>
          <p:sp>
            <p:nvSpPr>
              <p:cNvPr id="2358" name="Google Shape;2358;p24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9" name="Google Shape;2359;p24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60" name="Google Shape;2360;p24"/>
            <p:cNvSpPr/>
            <p:nvPr/>
          </p:nvSpPr>
          <p:spPr>
            <a:xfrm>
              <a:off x="7386921" y="71593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24"/>
            <p:cNvSpPr/>
            <p:nvPr/>
          </p:nvSpPr>
          <p:spPr>
            <a:xfrm>
              <a:off x="3660927" y="4803499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62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3" name="Google Shape;2363;p25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364" name="Google Shape;2364;p25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365" name="Google Shape;2365;p25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6" name="Google Shape;2366;p25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7" name="Google Shape;2367;p25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8" name="Google Shape;2368;p25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9" name="Google Shape;2369;p25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0" name="Google Shape;2370;p25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1" name="Google Shape;2371;p25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372" name="Google Shape;2372;p25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373" name="Google Shape;2373;p25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4" name="Google Shape;2374;p25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5" name="Google Shape;2375;p25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6" name="Google Shape;2376;p25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7" name="Google Shape;2377;p25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8" name="Google Shape;2378;p25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9" name="Google Shape;2379;p25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0" name="Google Shape;2380;p25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1" name="Google Shape;2381;p25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2" name="Google Shape;2382;p25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3" name="Google Shape;2383;p25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4" name="Google Shape;2384;p25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5" name="Google Shape;2385;p25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6" name="Google Shape;2386;p25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7" name="Google Shape;2387;p25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8" name="Google Shape;2388;p25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9" name="Google Shape;2389;p25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0" name="Google Shape;2390;p25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1" name="Google Shape;2391;p25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2" name="Google Shape;2392;p25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3" name="Google Shape;2393;p25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4" name="Google Shape;2394;p25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5" name="Google Shape;2395;p25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6" name="Google Shape;2396;p25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7" name="Google Shape;2397;p25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8" name="Google Shape;2398;p25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9" name="Google Shape;2399;p25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0" name="Google Shape;2400;p25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1" name="Google Shape;2401;p25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2" name="Google Shape;2402;p25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3" name="Google Shape;2403;p25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4" name="Google Shape;2404;p25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5" name="Google Shape;2405;p25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6" name="Google Shape;2406;p25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7" name="Google Shape;2407;p25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8" name="Google Shape;2408;p25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409" name="Google Shape;2409;p25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410" name="Google Shape;2410;p25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1" name="Google Shape;2411;p25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2" name="Google Shape;2412;p25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3" name="Google Shape;2413;p25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4" name="Google Shape;2414;p25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5" name="Google Shape;2415;p25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6" name="Google Shape;2416;p25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7" name="Google Shape;2417;p25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8" name="Google Shape;2418;p25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9" name="Google Shape;2419;p25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0" name="Google Shape;2420;p25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1" name="Google Shape;2421;p25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2" name="Google Shape;2422;p25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23" name="Google Shape;2423;p25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424" name="Google Shape;2424;p25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425" name="Google Shape;2425;p25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426" name="Google Shape;2426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27" name="Google Shape;2427;p25"/>
          <p:cNvSpPr txBox="1"/>
          <p:nvPr>
            <p:ph idx="1" type="subTitle"/>
          </p:nvPr>
        </p:nvSpPr>
        <p:spPr>
          <a:xfrm>
            <a:off x="719250" y="1815675"/>
            <a:ext cx="22971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8" name="Google Shape;2428;p25"/>
          <p:cNvSpPr txBox="1"/>
          <p:nvPr>
            <p:ph idx="2" type="subTitle"/>
          </p:nvPr>
        </p:nvSpPr>
        <p:spPr>
          <a:xfrm>
            <a:off x="3381306" y="1815684"/>
            <a:ext cx="23997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29" name="Google Shape;2429;p25"/>
          <p:cNvSpPr txBox="1"/>
          <p:nvPr>
            <p:ph idx="3" type="subTitle"/>
          </p:nvPr>
        </p:nvSpPr>
        <p:spPr>
          <a:xfrm>
            <a:off x="719250" y="3586725"/>
            <a:ext cx="22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0" name="Google Shape;2430;p25"/>
          <p:cNvSpPr txBox="1"/>
          <p:nvPr>
            <p:ph idx="4" type="subTitle"/>
          </p:nvPr>
        </p:nvSpPr>
        <p:spPr>
          <a:xfrm>
            <a:off x="3381318" y="3586726"/>
            <a:ext cx="23997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1" name="Google Shape;2431;p25"/>
          <p:cNvSpPr txBox="1"/>
          <p:nvPr>
            <p:ph idx="5" type="subTitle"/>
          </p:nvPr>
        </p:nvSpPr>
        <p:spPr>
          <a:xfrm>
            <a:off x="6133225" y="1815681"/>
            <a:ext cx="2297100" cy="9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2" name="Google Shape;2432;p25"/>
          <p:cNvSpPr txBox="1"/>
          <p:nvPr>
            <p:ph idx="6" type="subTitle"/>
          </p:nvPr>
        </p:nvSpPr>
        <p:spPr>
          <a:xfrm>
            <a:off x="6133249" y="3586725"/>
            <a:ext cx="22971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433" name="Google Shape;2433;p25"/>
          <p:cNvSpPr txBox="1"/>
          <p:nvPr>
            <p:ph idx="7" type="subTitle"/>
          </p:nvPr>
        </p:nvSpPr>
        <p:spPr>
          <a:xfrm>
            <a:off x="719250" y="1398075"/>
            <a:ext cx="22971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434" name="Google Shape;2434;p25"/>
          <p:cNvSpPr txBox="1"/>
          <p:nvPr>
            <p:ph idx="8" type="subTitle"/>
          </p:nvPr>
        </p:nvSpPr>
        <p:spPr>
          <a:xfrm>
            <a:off x="3381304" y="1398075"/>
            <a:ext cx="2397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435" name="Google Shape;2435;p25"/>
          <p:cNvSpPr txBox="1"/>
          <p:nvPr>
            <p:ph idx="9" type="subTitle"/>
          </p:nvPr>
        </p:nvSpPr>
        <p:spPr>
          <a:xfrm>
            <a:off x="6133220" y="1398075"/>
            <a:ext cx="22953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436" name="Google Shape;2436;p25"/>
          <p:cNvSpPr txBox="1"/>
          <p:nvPr>
            <p:ph idx="13" type="subTitle"/>
          </p:nvPr>
        </p:nvSpPr>
        <p:spPr>
          <a:xfrm>
            <a:off x="719250" y="3169132"/>
            <a:ext cx="22971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437" name="Google Shape;2437;p25"/>
          <p:cNvSpPr txBox="1"/>
          <p:nvPr>
            <p:ph idx="14" type="subTitle"/>
          </p:nvPr>
        </p:nvSpPr>
        <p:spPr>
          <a:xfrm>
            <a:off x="3381304" y="3169129"/>
            <a:ext cx="23979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438" name="Google Shape;2438;p25"/>
          <p:cNvSpPr txBox="1"/>
          <p:nvPr>
            <p:ph idx="15" type="subTitle"/>
          </p:nvPr>
        </p:nvSpPr>
        <p:spPr>
          <a:xfrm>
            <a:off x="6133220" y="3169125"/>
            <a:ext cx="22971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grpSp>
        <p:nvGrpSpPr>
          <p:cNvPr id="2439" name="Google Shape;2439;p25"/>
          <p:cNvGrpSpPr/>
          <p:nvPr/>
        </p:nvGrpSpPr>
        <p:grpSpPr>
          <a:xfrm>
            <a:off x="6674431" y="13187"/>
            <a:ext cx="1971950" cy="5495327"/>
            <a:chOff x="6674431" y="13187"/>
            <a:chExt cx="1971950" cy="5495327"/>
          </a:xfrm>
        </p:grpSpPr>
        <p:grpSp>
          <p:nvGrpSpPr>
            <p:cNvPr id="2440" name="Google Shape;2440;p25"/>
            <p:cNvGrpSpPr/>
            <p:nvPr/>
          </p:nvGrpSpPr>
          <p:grpSpPr>
            <a:xfrm>
              <a:off x="7362985" y="4742183"/>
              <a:ext cx="1283396" cy="766331"/>
              <a:chOff x="2462760" y="3946680"/>
              <a:chExt cx="997200" cy="595440"/>
            </a:xfrm>
          </p:grpSpPr>
          <p:sp>
            <p:nvSpPr>
              <p:cNvPr id="2441" name="Google Shape;2441;p25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42" name="Google Shape;2442;p25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2443" name="Google Shape;2443;p25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4" name="Google Shape;2444;p25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5" name="Google Shape;2445;p25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6" name="Google Shape;2446;p25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7" name="Google Shape;2447;p25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8" name="Google Shape;2448;p25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49" name="Google Shape;2449;p25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0" name="Google Shape;2450;p25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1" name="Google Shape;2451;p25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2" name="Google Shape;2452;p25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3" name="Google Shape;2453;p25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4" name="Google Shape;2454;p25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5" name="Google Shape;2455;p25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6" name="Google Shape;2456;p25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7" name="Google Shape;2457;p25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8" name="Google Shape;2458;p25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59" name="Google Shape;2459;p25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460" name="Google Shape;2460;p25"/>
            <p:cNvGrpSpPr/>
            <p:nvPr/>
          </p:nvGrpSpPr>
          <p:grpSpPr>
            <a:xfrm rot="-4013136">
              <a:off x="6919849" y="-79231"/>
              <a:ext cx="268707" cy="711146"/>
              <a:chOff x="1684460" y="4511710"/>
              <a:chExt cx="208800" cy="552600"/>
            </a:xfrm>
          </p:grpSpPr>
          <p:sp>
            <p:nvSpPr>
              <p:cNvPr id="2461" name="Google Shape;2461;p25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462" name="Google Shape;2462;p25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2463" name="Google Shape;2463;p25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4" name="Google Shape;2464;p25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5" name="Google Shape;2465;p25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6" name="Google Shape;2466;p25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7" name="Google Shape;2467;p25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68" name="Google Shape;2468;p25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2469" name="Google Shape;2469;p25"/>
          <p:cNvGrpSpPr/>
          <p:nvPr/>
        </p:nvGrpSpPr>
        <p:grpSpPr>
          <a:xfrm>
            <a:off x="-139951" y="71168"/>
            <a:ext cx="8285751" cy="5256057"/>
            <a:chOff x="-139951" y="71168"/>
            <a:chExt cx="8285751" cy="5256057"/>
          </a:xfrm>
        </p:grpSpPr>
        <p:grpSp>
          <p:nvGrpSpPr>
            <p:cNvPr id="2470" name="Google Shape;2470;p25"/>
            <p:cNvGrpSpPr/>
            <p:nvPr/>
          </p:nvGrpSpPr>
          <p:grpSpPr>
            <a:xfrm>
              <a:off x="6667632" y="4778714"/>
              <a:ext cx="386409" cy="544401"/>
              <a:chOff x="2285640" y="2297520"/>
              <a:chExt cx="300240" cy="423000"/>
            </a:xfrm>
          </p:grpSpPr>
          <p:sp>
            <p:nvSpPr>
              <p:cNvPr id="2471" name="Google Shape;2471;p25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2" name="Google Shape;2472;p25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3" name="Google Shape;2473;p25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4" name="Google Shape;2474;p25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5" name="Google Shape;2475;p25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6" name="Google Shape;2476;p25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7" name="Google Shape;2477;p25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8" name="Google Shape;2478;p25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9" name="Google Shape;2479;p25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0" name="Google Shape;2480;p25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1" name="Google Shape;2481;p25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2" name="Google Shape;2482;p25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3" name="Google Shape;2483;p25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4" name="Google Shape;2484;p25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5" name="Google Shape;2485;p25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6" name="Google Shape;2486;p25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7" name="Google Shape;2487;p25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8" name="Google Shape;2488;p25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9" name="Google Shape;2489;p25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0" name="Google Shape;2490;p25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1" name="Google Shape;2491;p25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2" name="Google Shape;2492;p25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3" name="Google Shape;2493;p25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4" name="Google Shape;2494;p25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5" name="Google Shape;2495;p25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6" name="Google Shape;2496;p25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7" name="Google Shape;2497;p25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8" name="Google Shape;2498;p25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9" name="Google Shape;2499;p25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0" name="Google Shape;2500;p25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1" name="Google Shape;2501;p25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2" name="Google Shape;2502;p25"/>
            <p:cNvGrpSpPr/>
            <p:nvPr/>
          </p:nvGrpSpPr>
          <p:grpSpPr>
            <a:xfrm rot="1135154">
              <a:off x="-65592" y="1083761"/>
              <a:ext cx="497627" cy="541592"/>
              <a:chOff x="3528376" y="2517973"/>
              <a:chExt cx="386648" cy="420808"/>
            </a:xfrm>
          </p:grpSpPr>
          <p:sp>
            <p:nvSpPr>
              <p:cNvPr id="2503" name="Google Shape;2503;p25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4" name="Google Shape;2504;p25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2505" name="Google Shape;2505;p25"/>
            <p:cNvGrpSpPr/>
            <p:nvPr/>
          </p:nvGrpSpPr>
          <p:grpSpPr>
            <a:xfrm>
              <a:off x="7618567" y="182625"/>
              <a:ext cx="159568" cy="155238"/>
              <a:chOff x="2853720" y="3420720"/>
              <a:chExt cx="92880" cy="90360"/>
            </a:xfrm>
          </p:grpSpPr>
          <p:sp>
            <p:nvSpPr>
              <p:cNvPr id="2506" name="Google Shape;2506;p25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7" name="Google Shape;2507;p25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8" name="Google Shape;2508;p25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09" name="Google Shape;2509;p25"/>
            <p:cNvGrpSpPr/>
            <p:nvPr/>
          </p:nvGrpSpPr>
          <p:grpSpPr>
            <a:xfrm>
              <a:off x="7126870" y="4695424"/>
              <a:ext cx="163279" cy="134210"/>
              <a:chOff x="3292560" y="2517480"/>
              <a:chExt cx="95040" cy="78120"/>
            </a:xfrm>
          </p:grpSpPr>
          <p:sp>
            <p:nvSpPr>
              <p:cNvPr id="2510" name="Google Shape;2510;p25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1" name="Google Shape;2511;p25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2" name="Google Shape;2512;p25"/>
            <p:cNvSpPr/>
            <p:nvPr/>
          </p:nvSpPr>
          <p:spPr>
            <a:xfrm>
              <a:off x="7962721" y="711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25"/>
            <p:cNvSpPr/>
            <p:nvPr/>
          </p:nvSpPr>
          <p:spPr>
            <a:xfrm>
              <a:off x="226502" y="1586249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25"/>
            <p:cNvSpPr txBox="1"/>
            <p:nvPr/>
          </p:nvSpPr>
          <p:spPr>
            <a:xfrm rot="-793994">
              <a:off x="5888797" y="4878141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1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15" name="Shape 2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6" name="Google Shape;2516;p26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517" name="Google Shape;2517;p26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518" name="Google Shape;2518;p26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9" name="Google Shape;2519;p26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0" name="Google Shape;2520;p26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1" name="Google Shape;2521;p26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2" name="Google Shape;2522;p26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3" name="Google Shape;2523;p26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4" name="Google Shape;2524;p26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25" name="Google Shape;2525;p26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526" name="Google Shape;2526;p26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7" name="Google Shape;2527;p26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8" name="Google Shape;2528;p26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9" name="Google Shape;2529;p26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0" name="Google Shape;2530;p26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1" name="Google Shape;2531;p26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2" name="Google Shape;2532;p26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3" name="Google Shape;2533;p26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4" name="Google Shape;2534;p26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5" name="Google Shape;2535;p26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6" name="Google Shape;2536;p26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7" name="Google Shape;2537;p26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8" name="Google Shape;2538;p26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9" name="Google Shape;2539;p26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0" name="Google Shape;2540;p26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1" name="Google Shape;2541;p26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2" name="Google Shape;2542;p26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3" name="Google Shape;2543;p26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4" name="Google Shape;2544;p26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5" name="Google Shape;2545;p26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6" name="Google Shape;2546;p26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7" name="Google Shape;2547;p26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8" name="Google Shape;2548;p26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9" name="Google Shape;2549;p26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0" name="Google Shape;2550;p26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1" name="Google Shape;2551;p26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2" name="Google Shape;2552;p26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3" name="Google Shape;2553;p26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4" name="Google Shape;2554;p26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5" name="Google Shape;2555;p26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6" name="Google Shape;2556;p26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7" name="Google Shape;2557;p26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8" name="Google Shape;2558;p26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9" name="Google Shape;2559;p26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0" name="Google Shape;2560;p26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1" name="Google Shape;2561;p26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562" name="Google Shape;2562;p26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563" name="Google Shape;2563;p26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4" name="Google Shape;2564;p26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5" name="Google Shape;2565;p26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6" name="Google Shape;2566;p26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7" name="Google Shape;2567;p26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8" name="Google Shape;2568;p26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9" name="Google Shape;2569;p26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0" name="Google Shape;2570;p26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1" name="Google Shape;2571;p26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2" name="Google Shape;2572;p26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3" name="Google Shape;2573;p26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4" name="Google Shape;2574;p26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5" name="Google Shape;2575;p26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576" name="Google Shape;2576;p26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577" name="Google Shape;2577;p26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578" name="Google Shape;2578;p26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579" name="Google Shape;2579;p26"/>
          <p:cNvSpPr txBox="1"/>
          <p:nvPr>
            <p:ph type="title"/>
          </p:nvPr>
        </p:nvSpPr>
        <p:spPr>
          <a:xfrm>
            <a:off x="2347938" y="53950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6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80" name="Google Shape;2580;p26"/>
          <p:cNvSpPr txBox="1"/>
          <p:nvPr>
            <p:ph idx="1" type="subTitle"/>
          </p:nvPr>
        </p:nvSpPr>
        <p:spPr>
          <a:xfrm>
            <a:off x="2347900" y="1598200"/>
            <a:ext cx="4448100" cy="12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2581" name="Google Shape;2581;p26"/>
          <p:cNvGrpSpPr/>
          <p:nvPr/>
        </p:nvGrpSpPr>
        <p:grpSpPr>
          <a:xfrm>
            <a:off x="1306037" y="143843"/>
            <a:ext cx="7006948" cy="4836013"/>
            <a:chOff x="1306037" y="143843"/>
            <a:chExt cx="7006948" cy="4836013"/>
          </a:xfrm>
        </p:grpSpPr>
        <p:sp>
          <p:nvSpPr>
            <p:cNvPr id="2582" name="Google Shape;2582;p26"/>
            <p:cNvSpPr/>
            <p:nvPr/>
          </p:nvSpPr>
          <p:spPr>
            <a:xfrm>
              <a:off x="7849171" y="143843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26"/>
            <p:cNvSpPr/>
            <p:nvPr/>
          </p:nvSpPr>
          <p:spPr>
            <a:xfrm>
              <a:off x="8139802" y="34547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584" name="Google Shape;2584;p26"/>
            <p:cNvGrpSpPr/>
            <p:nvPr/>
          </p:nvGrpSpPr>
          <p:grpSpPr>
            <a:xfrm>
              <a:off x="1306037" y="4720243"/>
              <a:ext cx="266798" cy="259613"/>
              <a:chOff x="2853720" y="3420720"/>
              <a:chExt cx="92880" cy="90360"/>
            </a:xfrm>
          </p:grpSpPr>
          <p:sp>
            <p:nvSpPr>
              <p:cNvPr id="2585" name="Google Shape;2585;p26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6" name="Google Shape;2586;p26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7" name="Google Shape;2587;p26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588" name="Google Shape;2588;p26"/>
          <p:cNvSpPr txBox="1"/>
          <p:nvPr/>
        </p:nvSpPr>
        <p:spPr>
          <a:xfrm>
            <a:off x="2099100" y="36707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크레딧: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이 프레젠테이션 템플릿은</a:t>
            </a:r>
            <a:r>
              <a:rPr b="1"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아이콘과 </a:t>
            </a:r>
            <a:r>
              <a:rPr b="1" lang="en" sz="10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의 인포그래픽 및 이미지를 포함하여</a:t>
            </a:r>
            <a:r>
              <a:rPr b="1"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en" sz="10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에서 만들었습니다</a:t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2589" name="Shape 2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0" name="Google Shape;2590;p27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2591" name="Google Shape;2591;p27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27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27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27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27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27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27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598" name="Google Shape;2598;p27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599" name="Google Shape;2599;p27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27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27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27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27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27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27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27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27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27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27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27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27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27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27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27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27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27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27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27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27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27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27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27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27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27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27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27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27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27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27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27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27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27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27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27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35" name="Google Shape;2635;p27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636" name="Google Shape;2636;p27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27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27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27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27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27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27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27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27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27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27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27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27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9" name="Google Shape;2649;p27"/>
          <p:cNvSpPr/>
          <p:nvPr/>
        </p:nvSpPr>
        <p:spPr>
          <a:xfrm>
            <a:off x="260525" y="260525"/>
            <a:ext cx="8631300" cy="4622400"/>
          </a:xfrm>
          <a:prstGeom prst="roundRect">
            <a:avLst>
              <a:gd fmla="val 7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650" name="Google Shape;2650;p27"/>
          <p:cNvGrpSpPr/>
          <p:nvPr/>
        </p:nvGrpSpPr>
        <p:grpSpPr>
          <a:xfrm>
            <a:off x="358656" y="327437"/>
            <a:ext cx="8300050" cy="4324602"/>
            <a:chOff x="358656" y="327437"/>
            <a:chExt cx="8300050" cy="4324602"/>
          </a:xfrm>
        </p:grpSpPr>
        <p:grpSp>
          <p:nvGrpSpPr>
            <p:cNvPr id="2651" name="Google Shape;2651;p27"/>
            <p:cNvGrpSpPr/>
            <p:nvPr/>
          </p:nvGrpSpPr>
          <p:grpSpPr>
            <a:xfrm>
              <a:off x="7375310" y="3885708"/>
              <a:ext cx="1283396" cy="766331"/>
              <a:chOff x="2462760" y="3946680"/>
              <a:chExt cx="997200" cy="595440"/>
            </a:xfrm>
          </p:grpSpPr>
          <p:sp>
            <p:nvSpPr>
              <p:cNvPr id="2652" name="Google Shape;2652;p27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53" name="Google Shape;2653;p27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2654" name="Google Shape;2654;p27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5" name="Google Shape;2655;p27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6" name="Google Shape;2656;p27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7" name="Google Shape;2657;p27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8" name="Google Shape;2658;p27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59" name="Google Shape;2659;p27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0" name="Google Shape;2660;p27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1" name="Google Shape;2661;p27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2" name="Google Shape;2662;p27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3" name="Google Shape;2663;p27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4" name="Google Shape;2664;p27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5" name="Google Shape;2665;p27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6" name="Google Shape;2666;p27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7" name="Google Shape;2667;p27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8" name="Google Shape;2668;p27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69" name="Google Shape;2669;p27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0" name="Google Shape;2670;p27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2671" name="Google Shape;2671;p27"/>
            <p:cNvGrpSpPr/>
            <p:nvPr/>
          </p:nvGrpSpPr>
          <p:grpSpPr>
            <a:xfrm rot="-4013136">
              <a:off x="604074" y="235019"/>
              <a:ext cx="268707" cy="711146"/>
              <a:chOff x="1684460" y="4511710"/>
              <a:chExt cx="208800" cy="552600"/>
            </a:xfrm>
          </p:grpSpPr>
          <p:sp>
            <p:nvSpPr>
              <p:cNvPr id="2672" name="Google Shape;2672;p27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673" name="Google Shape;2673;p27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2674" name="Google Shape;2674;p27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5" name="Google Shape;2675;p27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6" name="Google Shape;2676;p27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7" name="Google Shape;2677;p27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8" name="Google Shape;2678;p27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679" name="Google Shape;2679;p27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1"/>
        </a:solidFill>
      </p:bgPr>
    </p:bg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81" name="Google Shape;2681;p28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2682" name="Google Shape;2682;p28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28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28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28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28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28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28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689" name="Google Shape;2689;p28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690" name="Google Shape;2690;p28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1" name="Google Shape;2691;p28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28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28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28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28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28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28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28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28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28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28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28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28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28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28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6" name="Google Shape;2706;p28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7" name="Google Shape;2707;p28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28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28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28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28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28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28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28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28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28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28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28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28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28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28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28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28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28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28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6" name="Google Shape;2726;p28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2727" name="Google Shape;2727;p28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8" name="Google Shape;2728;p28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9" name="Google Shape;2729;p28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0" name="Google Shape;2730;p28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1" name="Google Shape;2731;p28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2" name="Google Shape;2732;p28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3" name="Google Shape;2733;p28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4" name="Google Shape;2734;p28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5" name="Google Shape;2735;p28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6" name="Google Shape;2736;p28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7" name="Google Shape;2737;p28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8" name="Google Shape;2738;p28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28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0" name="Google Shape;2740;p28"/>
          <p:cNvSpPr/>
          <p:nvPr/>
        </p:nvSpPr>
        <p:spPr>
          <a:xfrm>
            <a:off x="512675" y="522700"/>
            <a:ext cx="8127000" cy="40998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741" name="Google Shape;2741;p28"/>
          <p:cNvGrpSpPr/>
          <p:nvPr/>
        </p:nvGrpSpPr>
        <p:grpSpPr>
          <a:xfrm>
            <a:off x="-298509" y="-326422"/>
            <a:ext cx="9914998" cy="5808244"/>
            <a:chOff x="-298509" y="-326422"/>
            <a:chExt cx="9914998" cy="5808244"/>
          </a:xfrm>
        </p:grpSpPr>
        <p:sp>
          <p:nvSpPr>
            <p:cNvPr id="2742" name="Google Shape;2742;p28"/>
            <p:cNvSpPr/>
            <p:nvPr/>
          </p:nvSpPr>
          <p:spPr>
            <a:xfrm rot="1858599">
              <a:off x="-312936" y="470694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3" name="Google Shape;2743;p28"/>
            <p:cNvSpPr/>
            <p:nvPr/>
          </p:nvSpPr>
          <p:spPr>
            <a:xfrm rot="1858599">
              <a:off x="8024239" y="5929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47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8" name="Google Shape;2748;p30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749" name="Google Shape;2749;p30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750" name="Google Shape;2750;p30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1" name="Google Shape;2751;p30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2" name="Google Shape;2752;p30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3" name="Google Shape;2753;p30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4" name="Google Shape;2754;p30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5" name="Google Shape;2755;p30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6" name="Google Shape;2756;p30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57" name="Google Shape;2757;p30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758" name="Google Shape;2758;p30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59" name="Google Shape;2759;p30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0" name="Google Shape;2760;p30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1" name="Google Shape;2761;p30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2" name="Google Shape;2762;p30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3" name="Google Shape;2763;p30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4" name="Google Shape;2764;p30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5" name="Google Shape;2765;p30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6" name="Google Shape;2766;p30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7" name="Google Shape;2767;p30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8" name="Google Shape;2768;p30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69" name="Google Shape;2769;p30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0" name="Google Shape;2770;p30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1" name="Google Shape;2771;p30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2" name="Google Shape;2772;p30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3" name="Google Shape;2773;p30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4" name="Google Shape;2774;p30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5" name="Google Shape;2775;p30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6" name="Google Shape;2776;p30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7" name="Google Shape;2777;p30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8" name="Google Shape;2778;p30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79" name="Google Shape;2779;p30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0" name="Google Shape;2780;p30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1" name="Google Shape;2781;p30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2" name="Google Shape;2782;p30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3" name="Google Shape;2783;p30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4" name="Google Shape;2784;p30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5" name="Google Shape;2785;p30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6" name="Google Shape;2786;p30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7" name="Google Shape;2787;p30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8" name="Google Shape;2788;p30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89" name="Google Shape;2789;p30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0" name="Google Shape;2790;p30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1" name="Google Shape;2791;p30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2" name="Google Shape;2792;p30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3" name="Google Shape;2793;p30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94" name="Google Shape;2794;p30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795" name="Google Shape;2795;p30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6" name="Google Shape;2796;p30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7" name="Google Shape;2797;p30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8" name="Google Shape;2798;p30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99" name="Google Shape;2799;p30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0" name="Google Shape;2800;p30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1" name="Google Shape;2801;p30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2" name="Google Shape;2802;p30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3" name="Google Shape;2803;p30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4" name="Google Shape;2804;p30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5" name="Google Shape;2805;p30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6" name="Google Shape;2806;p30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7" name="Google Shape;2807;p30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08" name="Google Shape;2808;p30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809" name="Google Shape;2809;p30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810" name="Google Shape;2810;p30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811" name="Google Shape;2811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12" name="Google Shape;2812;p30"/>
          <p:cNvSpPr txBox="1"/>
          <p:nvPr>
            <p:ph idx="1" type="subTitle"/>
          </p:nvPr>
        </p:nvSpPr>
        <p:spPr>
          <a:xfrm>
            <a:off x="720000" y="2590424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3" name="Google Shape;2813;p30"/>
          <p:cNvSpPr txBox="1"/>
          <p:nvPr>
            <p:ph idx="2" type="subTitle"/>
          </p:nvPr>
        </p:nvSpPr>
        <p:spPr>
          <a:xfrm>
            <a:off x="3386153" y="2590424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4" name="Google Shape;2814;p30"/>
          <p:cNvSpPr txBox="1"/>
          <p:nvPr>
            <p:ph idx="3" type="subTitle"/>
          </p:nvPr>
        </p:nvSpPr>
        <p:spPr>
          <a:xfrm>
            <a:off x="6052277" y="2590425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5" name="Google Shape;2815;p30"/>
          <p:cNvSpPr txBox="1"/>
          <p:nvPr>
            <p:ph idx="4" type="subTitle"/>
          </p:nvPr>
        </p:nvSpPr>
        <p:spPr>
          <a:xfrm>
            <a:off x="720000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816" name="Google Shape;2816;p30"/>
          <p:cNvSpPr txBox="1"/>
          <p:nvPr>
            <p:ph idx="5" type="subTitle"/>
          </p:nvPr>
        </p:nvSpPr>
        <p:spPr>
          <a:xfrm>
            <a:off x="3386156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817" name="Google Shape;2817;p30"/>
          <p:cNvSpPr txBox="1"/>
          <p:nvPr>
            <p:ph idx="6" type="subTitle"/>
          </p:nvPr>
        </p:nvSpPr>
        <p:spPr>
          <a:xfrm>
            <a:off x="6052277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818" name="Google Shape;2818;p30"/>
          <p:cNvSpPr/>
          <p:nvPr/>
        </p:nvSpPr>
        <p:spPr>
          <a:xfrm rot="2091304">
            <a:off x="8198323" y="117227"/>
            <a:ext cx="1410674" cy="331413"/>
          </a:xfrm>
          <a:custGeom>
            <a:rect b="b" l="l" r="r" t="t"/>
            <a:pathLst>
              <a:path extrusionOk="0" h="803" w="3418">
                <a:moveTo>
                  <a:pt x="3395" y="362"/>
                </a:moveTo>
                <a:lnTo>
                  <a:pt x="2767" y="9"/>
                </a:lnTo>
                <a:cubicBezTo>
                  <a:pt x="2759" y="5"/>
                  <a:pt x="2752" y="3"/>
                  <a:pt x="2744" y="3"/>
                </a:cubicBezTo>
                <a:lnTo>
                  <a:pt x="45" y="0"/>
                </a:lnTo>
                <a:cubicBezTo>
                  <a:pt x="20" y="0"/>
                  <a:pt x="0" y="20"/>
                  <a:pt x="0" y="44"/>
                </a:cubicBezTo>
                <a:lnTo>
                  <a:pt x="0" y="756"/>
                </a:lnTo>
                <a:cubicBezTo>
                  <a:pt x="0" y="781"/>
                  <a:pt x="20" y="801"/>
                  <a:pt x="45" y="801"/>
                </a:cubicBezTo>
                <a:lnTo>
                  <a:pt x="2752" y="801"/>
                </a:lnTo>
                <a:lnTo>
                  <a:pt x="2752" y="803"/>
                </a:lnTo>
                <a:lnTo>
                  <a:pt x="2754" y="801"/>
                </a:lnTo>
                <a:lnTo>
                  <a:pt x="2756" y="801"/>
                </a:lnTo>
                <a:lnTo>
                  <a:pt x="3395" y="440"/>
                </a:lnTo>
                <a:cubicBezTo>
                  <a:pt x="3425" y="424"/>
                  <a:pt x="3425" y="379"/>
                  <a:pt x="3395" y="3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19" name="Google Shape;2819;p30"/>
          <p:cNvGrpSpPr/>
          <p:nvPr/>
        </p:nvGrpSpPr>
        <p:grpSpPr>
          <a:xfrm>
            <a:off x="1800692" y="-196801"/>
            <a:ext cx="6420591" cy="5396816"/>
            <a:chOff x="1800692" y="-196801"/>
            <a:chExt cx="6420591" cy="5396816"/>
          </a:xfrm>
        </p:grpSpPr>
        <p:grpSp>
          <p:nvGrpSpPr>
            <p:cNvPr id="2820" name="Google Shape;2820;p30"/>
            <p:cNvGrpSpPr/>
            <p:nvPr/>
          </p:nvGrpSpPr>
          <p:grpSpPr>
            <a:xfrm>
              <a:off x="1800692" y="4851600"/>
              <a:ext cx="159568" cy="155238"/>
              <a:chOff x="2853720" y="3420720"/>
              <a:chExt cx="92880" cy="90360"/>
            </a:xfrm>
          </p:grpSpPr>
          <p:sp>
            <p:nvSpPr>
              <p:cNvPr id="2821" name="Google Shape;2821;p30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2" name="Google Shape;2822;p30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3" name="Google Shape;2823;p30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824" name="Google Shape;2824;p30"/>
            <p:cNvGrpSpPr/>
            <p:nvPr/>
          </p:nvGrpSpPr>
          <p:grpSpPr>
            <a:xfrm>
              <a:off x="2595820" y="4862124"/>
              <a:ext cx="163279" cy="134210"/>
              <a:chOff x="3292560" y="2517480"/>
              <a:chExt cx="95040" cy="78120"/>
            </a:xfrm>
          </p:grpSpPr>
          <p:sp>
            <p:nvSpPr>
              <p:cNvPr id="2825" name="Google Shape;2825;p30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26" name="Google Shape;2826;p30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827" name="Google Shape;2827;p30"/>
            <p:cNvSpPr/>
            <p:nvPr/>
          </p:nvSpPr>
          <p:spPr>
            <a:xfrm>
              <a:off x="6807021" y="975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8" name="Google Shape;2828;p30"/>
            <p:cNvSpPr/>
            <p:nvPr/>
          </p:nvSpPr>
          <p:spPr>
            <a:xfrm>
              <a:off x="7112027" y="189237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9" name="Google Shape;2829;p30"/>
            <p:cNvSpPr txBox="1"/>
            <p:nvPr/>
          </p:nvSpPr>
          <p:spPr>
            <a:xfrm rot="1590974">
              <a:off x="7249072" y="-4071"/>
              <a:ext cx="944784" cy="3454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i="0" sz="17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2830" name="Google Shape;2830;p30"/>
            <p:cNvGrpSpPr/>
            <p:nvPr/>
          </p:nvGrpSpPr>
          <p:grpSpPr>
            <a:xfrm>
              <a:off x="2029233" y="4658436"/>
              <a:ext cx="497346" cy="541579"/>
              <a:chOff x="3528376" y="2517973"/>
              <a:chExt cx="386439" cy="420808"/>
            </a:xfrm>
          </p:grpSpPr>
          <p:sp>
            <p:nvSpPr>
              <p:cNvPr id="2831" name="Google Shape;2831;p30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2" name="Google Shape;2832;p30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2833" name="Google Shape;2833;p30"/>
          <p:cNvGrpSpPr/>
          <p:nvPr/>
        </p:nvGrpSpPr>
        <p:grpSpPr>
          <a:xfrm>
            <a:off x="8350322" y="4224284"/>
            <a:ext cx="793667" cy="919227"/>
            <a:chOff x="1434240" y="3556440"/>
            <a:chExt cx="616680" cy="714240"/>
          </a:xfrm>
        </p:grpSpPr>
        <p:sp>
          <p:nvSpPr>
            <p:cNvPr id="2834" name="Google Shape;2834;p30"/>
            <p:cNvSpPr/>
            <p:nvPr/>
          </p:nvSpPr>
          <p:spPr>
            <a:xfrm>
              <a:off x="1591200" y="3556440"/>
              <a:ext cx="459720" cy="440280"/>
            </a:xfrm>
            <a:custGeom>
              <a:rect b="b" l="l" r="r" t="t"/>
              <a:pathLst>
                <a:path extrusionOk="0" h="1223" w="1277">
                  <a:moveTo>
                    <a:pt x="1131" y="267"/>
                  </a:moveTo>
                  <a:cubicBezTo>
                    <a:pt x="801" y="-111"/>
                    <a:pt x="139" y="-122"/>
                    <a:pt x="14" y="448"/>
                  </a:cubicBezTo>
                  <a:cubicBezTo>
                    <a:pt x="-38" y="683"/>
                    <a:pt x="65" y="943"/>
                    <a:pt x="263" y="1079"/>
                  </a:cubicBezTo>
                  <a:cubicBezTo>
                    <a:pt x="347" y="1137"/>
                    <a:pt x="442" y="1173"/>
                    <a:pt x="541" y="1199"/>
                  </a:cubicBezTo>
                  <a:cubicBezTo>
                    <a:pt x="605" y="1216"/>
                    <a:pt x="672" y="1227"/>
                    <a:pt x="737" y="1221"/>
                  </a:cubicBezTo>
                  <a:cubicBezTo>
                    <a:pt x="872" y="1210"/>
                    <a:pt x="991" y="1130"/>
                    <a:pt x="1089" y="1034"/>
                  </a:cubicBezTo>
                  <a:cubicBezTo>
                    <a:pt x="1154" y="969"/>
                    <a:pt x="1214" y="896"/>
                    <a:pt x="1247" y="810"/>
                  </a:cubicBezTo>
                  <a:cubicBezTo>
                    <a:pt x="1318" y="629"/>
                    <a:pt x="1260" y="414"/>
                    <a:pt x="1131" y="267"/>
                  </a:cubicBezTo>
                  <a:moveTo>
                    <a:pt x="777" y="1048"/>
                  </a:moveTo>
                  <a:cubicBezTo>
                    <a:pt x="739" y="1061"/>
                    <a:pt x="698" y="1064"/>
                    <a:pt x="659" y="1064"/>
                  </a:cubicBezTo>
                  <a:cubicBezTo>
                    <a:pt x="530" y="1064"/>
                    <a:pt x="405" y="1019"/>
                    <a:pt x="311" y="928"/>
                  </a:cubicBezTo>
                  <a:cubicBezTo>
                    <a:pt x="192" y="812"/>
                    <a:pt x="108" y="595"/>
                    <a:pt x="167" y="435"/>
                  </a:cubicBezTo>
                  <a:cubicBezTo>
                    <a:pt x="263" y="171"/>
                    <a:pt x="554" y="100"/>
                    <a:pt x="790" y="184"/>
                  </a:cubicBezTo>
                  <a:cubicBezTo>
                    <a:pt x="833" y="199"/>
                    <a:pt x="876" y="218"/>
                    <a:pt x="913" y="246"/>
                  </a:cubicBezTo>
                  <a:cubicBezTo>
                    <a:pt x="1003" y="315"/>
                    <a:pt x="1068" y="438"/>
                    <a:pt x="1081" y="549"/>
                  </a:cubicBezTo>
                  <a:cubicBezTo>
                    <a:pt x="1100" y="745"/>
                    <a:pt x="984" y="980"/>
                    <a:pt x="777" y="10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5" name="Google Shape;2835;p30"/>
            <p:cNvSpPr/>
            <p:nvPr/>
          </p:nvSpPr>
          <p:spPr>
            <a:xfrm>
              <a:off x="1575360" y="3904560"/>
              <a:ext cx="146880" cy="175680"/>
            </a:xfrm>
            <a:custGeom>
              <a:rect b="b" l="l" r="r" t="t"/>
              <a:pathLst>
                <a:path extrusionOk="0" h="488" w="408">
                  <a:moveTo>
                    <a:pt x="408" y="110"/>
                  </a:moveTo>
                  <a:cubicBezTo>
                    <a:pt x="355" y="64"/>
                    <a:pt x="333" y="45"/>
                    <a:pt x="281" y="0"/>
                  </a:cubicBezTo>
                  <a:cubicBezTo>
                    <a:pt x="183" y="129"/>
                    <a:pt x="90" y="262"/>
                    <a:pt x="0" y="396"/>
                  </a:cubicBezTo>
                  <a:cubicBezTo>
                    <a:pt x="79" y="398"/>
                    <a:pt x="81" y="477"/>
                    <a:pt x="157" y="488"/>
                  </a:cubicBezTo>
                  <a:cubicBezTo>
                    <a:pt x="245" y="359"/>
                    <a:pt x="322" y="239"/>
                    <a:pt x="408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6" name="Google Shape;2836;p30"/>
            <p:cNvSpPr/>
            <p:nvPr/>
          </p:nvSpPr>
          <p:spPr>
            <a:xfrm>
              <a:off x="1434240" y="4028400"/>
              <a:ext cx="208080" cy="242280"/>
            </a:xfrm>
            <a:custGeom>
              <a:rect b="b" l="l" r="r" t="t"/>
              <a:pathLst>
                <a:path extrusionOk="0" h="673" w="578">
                  <a:moveTo>
                    <a:pt x="247" y="151"/>
                  </a:moveTo>
                  <a:cubicBezTo>
                    <a:pt x="273" y="114"/>
                    <a:pt x="297" y="77"/>
                    <a:pt x="333" y="47"/>
                  </a:cubicBezTo>
                  <a:cubicBezTo>
                    <a:pt x="366" y="17"/>
                    <a:pt x="411" y="-4"/>
                    <a:pt x="456" y="0"/>
                  </a:cubicBezTo>
                  <a:cubicBezTo>
                    <a:pt x="534" y="6"/>
                    <a:pt x="594" y="91"/>
                    <a:pt x="574" y="166"/>
                  </a:cubicBezTo>
                  <a:cubicBezTo>
                    <a:pt x="568" y="189"/>
                    <a:pt x="557" y="207"/>
                    <a:pt x="544" y="228"/>
                  </a:cubicBezTo>
                  <a:cubicBezTo>
                    <a:pt x="475" y="344"/>
                    <a:pt x="396" y="454"/>
                    <a:pt x="308" y="555"/>
                  </a:cubicBezTo>
                  <a:cubicBezTo>
                    <a:pt x="276" y="592"/>
                    <a:pt x="245" y="628"/>
                    <a:pt x="202" y="652"/>
                  </a:cubicBezTo>
                  <a:cubicBezTo>
                    <a:pt x="101" y="710"/>
                    <a:pt x="-41" y="643"/>
                    <a:pt x="11" y="521"/>
                  </a:cubicBezTo>
                  <a:cubicBezTo>
                    <a:pt x="65" y="394"/>
                    <a:pt x="168" y="267"/>
                    <a:pt x="247" y="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7" name="Google Shape;2837;p30"/>
            <p:cNvGrpSpPr/>
            <p:nvPr/>
          </p:nvGrpSpPr>
          <p:grpSpPr>
            <a:xfrm>
              <a:off x="1631160" y="3599280"/>
              <a:ext cx="358560" cy="384120"/>
              <a:chOff x="1631160" y="3599280"/>
              <a:chExt cx="358560" cy="384120"/>
            </a:xfrm>
          </p:grpSpPr>
          <p:sp>
            <p:nvSpPr>
              <p:cNvPr id="2838" name="Google Shape;2838;p30"/>
              <p:cNvSpPr/>
              <p:nvPr/>
            </p:nvSpPr>
            <p:spPr>
              <a:xfrm>
                <a:off x="1638360" y="3605760"/>
                <a:ext cx="351360" cy="337320"/>
              </a:xfrm>
              <a:custGeom>
                <a:rect b="b" l="l" r="r" t="t"/>
                <a:pathLst>
                  <a:path extrusionOk="0" h="937" w="976">
                    <a:moveTo>
                      <a:pt x="3" y="389"/>
                    </a:moveTo>
                    <a:cubicBezTo>
                      <a:pt x="35" y="88"/>
                      <a:pt x="418" y="-70"/>
                      <a:pt x="679" y="29"/>
                    </a:cubicBezTo>
                    <a:cubicBezTo>
                      <a:pt x="872" y="102"/>
                      <a:pt x="1006" y="316"/>
                      <a:pt x="971" y="518"/>
                    </a:cubicBezTo>
                    <a:cubicBezTo>
                      <a:pt x="958" y="591"/>
                      <a:pt x="926" y="658"/>
                      <a:pt x="888" y="722"/>
                    </a:cubicBezTo>
                    <a:cubicBezTo>
                      <a:pt x="860" y="769"/>
                      <a:pt x="829" y="815"/>
                      <a:pt x="786" y="851"/>
                    </a:cubicBezTo>
                    <a:cubicBezTo>
                      <a:pt x="617" y="993"/>
                      <a:pt x="313" y="946"/>
                      <a:pt x="165" y="798"/>
                    </a:cubicBezTo>
                    <a:cubicBezTo>
                      <a:pt x="61" y="694"/>
                      <a:pt x="-14" y="541"/>
                      <a:pt x="3" y="389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39" name="Google Shape;2839;p30"/>
              <p:cNvSpPr/>
              <p:nvPr/>
            </p:nvSpPr>
            <p:spPr>
              <a:xfrm>
                <a:off x="1778760" y="3763440"/>
                <a:ext cx="39600" cy="71280"/>
              </a:xfrm>
              <a:custGeom>
                <a:rect b="b" l="l" r="r" t="t"/>
                <a:pathLst>
                  <a:path extrusionOk="0" fill="none" h="198" w="110">
                    <a:moveTo>
                      <a:pt x="0" y="0"/>
                    </a:moveTo>
                    <a:cubicBezTo>
                      <a:pt x="26" y="71"/>
                      <a:pt x="63" y="138"/>
                      <a:pt x="110" y="19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19800" lIns="96475" spcFirstLastPara="1" rIns="96475" wrap="square" tIns="19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0" name="Google Shape;2840;p30"/>
              <p:cNvSpPr/>
              <p:nvPr/>
            </p:nvSpPr>
            <p:spPr>
              <a:xfrm>
                <a:off x="1803600" y="3706920"/>
                <a:ext cx="66600" cy="127080"/>
              </a:xfrm>
              <a:custGeom>
                <a:rect b="b" l="l" r="r" t="t"/>
                <a:pathLst>
                  <a:path extrusionOk="0" fill="none" h="353" w="185">
                    <a:moveTo>
                      <a:pt x="0" y="0"/>
                    </a:moveTo>
                    <a:cubicBezTo>
                      <a:pt x="50" y="123"/>
                      <a:pt x="112" y="241"/>
                      <a:pt x="185" y="35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1" name="Google Shape;2841;p30"/>
              <p:cNvSpPr/>
              <p:nvPr/>
            </p:nvSpPr>
            <p:spPr>
              <a:xfrm>
                <a:off x="1631160" y="3889800"/>
                <a:ext cx="130680" cy="93600"/>
              </a:xfrm>
              <a:custGeom>
                <a:rect b="b" l="l" r="r" t="t"/>
                <a:pathLst>
                  <a:path extrusionOk="0" fill="none" h="260" w="363">
                    <a:moveTo>
                      <a:pt x="0" y="0"/>
                    </a:moveTo>
                    <a:cubicBezTo>
                      <a:pt x="84" y="127"/>
                      <a:pt x="215" y="221"/>
                      <a:pt x="363" y="26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2100" lIns="96475" spcFirstLastPara="1" rIns="96475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2" name="Google Shape;2842;p30"/>
              <p:cNvSpPr/>
              <p:nvPr/>
            </p:nvSpPr>
            <p:spPr>
              <a:xfrm>
                <a:off x="1883520" y="3889800"/>
                <a:ext cx="94680" cy="78120"/>
              </a:xfrm>
              <a:custGeom>
                <a:rect b="b" l="l" r="r" t="t"/>
                <a:pathLst>
                  <a:path extrusionOk="0" fill="none" h="217" w="263">
                    <a:moveTo>
                      <a:pt x="0" y="217"/>
                    </a:moveTo>
                    <a:cubicBezTo>
                      <a:pt x="106" y="172"/>
                      <a:pt x="198" y="97"/>
                      <a:pt x="263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3" name="Google Shape;2843;p30"/>
              <p:cNvSpPr/>
              <p:nvPr/>
            </p:nvSpPr>
            <p:spPr>
              <a:xfrm>
                <a:off x="1684440" y="3599280"/>
                <a:ext cx="53640" cy="32400"/>
              </a:xfrm>
              <a:custGeom>
                <a:rect b="b" l="l" r="r" t="t"/>
                <a:pathLst>
                  <a:path extrusionOk="0" fill="none" h="90" w="149">
                    <a:moveTo>
                      <a:pt x="0" y="90"/>
                    </a:moveTo>
                    <a:cubicBezTo>
                      <a:pt x="50" y="60"/>
                      <a:pt x="99" y="30"/>
                      <a:pt x="14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844" name="Shape 2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5" name="Google Shape;2845;p31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846" name="Google Shape;2846;p31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847" name="Google Shape;2847;p31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8" name="Google Shape;2848;p31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49" name="Google Shape;2849;p31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0" name="Google Shape;2850;p31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1" name="Google Shape;2851;p31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2" name="Google Shape;2852;p31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3" name="Google Shape;2853;p31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54" name="Google Shape;2854;p31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855" name="Google Shape;2855;p31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6" name="Google Shape;2856;p31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7" name="Google Shape;2857;p31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8" name="Google Shape;2858;p31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59" name="Google Shape;2859;p31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0" name="Google Shape;2860;p31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1" name="Google Shape;2861;p31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2" name="Google Shape;2862;p31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3" name="Google Shape;2863;p31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4" name="Google Shape;2864;p31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5" name="Google Shape;2865;p31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6" name="Google Shape;2866;p31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7" name="Google Shape;2867;p31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8" name="Google Shape;2868;p31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69" name="Google Shape;2869;p31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0" name="Google Shape;2870;p31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1" name="Google Shape;2871;p31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2" name="Google Shape;2872;p31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3" name="Google Shape;2873;p31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4" name="Google Shape;2874;p31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5" name="Google Shape;2875;p31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6" name="Google Shape;2876;p31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7" name="Google Shape;2877;p31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8" name="Google Shape;2878;p31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79" name="Google Shape;2879;p31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0" name="Google Shape;2880;p31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1" name="Google Shape;2881;p31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2" name="Google Shape;2882;p31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3" name="Google Shape;2883;p31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4" name="Google Shape;2884;p31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5" name="Google Shape;2885;p31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6" name="Google Shape;2886;p31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7" name="Google Shape;2887;p31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8" name="Google Shape;2888;p31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9" name="Google Shape;2889;p31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0" name="Google Shape;2890;p31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891" name="Google Shape;2891;p31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892" name="Google Shape;2892;p31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3" name="Google Shape;2893;p31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4" name="Google Shape;2894;p31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5" name="Google Shape;2895;p31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6" name="Google Shape;2896;p31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7" name="Google Shape;2897;p31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8" name="Google Shape;2898;p31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9" name="Google Shape;2899;p31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0" name="Google Shape;2900;p31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1" name="Google Shape;2901;p31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2" name="Google Shape;2902;p31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3" name="Google Shape;2903;p31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4" name="Google Shape;2904;p31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05" name="Google Shape;2905;p31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906" name="Google Shape;2906;p31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907" name="Google Shape;2907;p31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2908" name="Google Shape;290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09" name="Google Shape;2909;p31"/>
          <p:cNvSpPr txBox="1"/>
          <p:nvPr>
            <p:ph idx="2" type="title"/>
          </p:nvPr>
        </p:nvSpPr>
        <p:spPr>
          <a:xfrm>
            <a:off x="720000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0" name="Google Shape;2910;p31"/>
          <p:cNvSpPr txBox="1"/>
          <p:nvPr>
            <p:ph idx="3" type="title"/>
          </p:nvPr>
        </p:nvSpPr>
        <p:spPr>
          <a:xfrm>
            <a:off x="720000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1" name="Google Shape;2911;p31"/>
          <p:cNvSpPr txBox="1"/>
          <p:nvPr>
            <p:ph idx="4" type="title"/>
          </p:nvPr>
        </p:nvSpPr>
        <p:spPr>
          <a:xfrm>
            <a:off x="3419275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2" name="Google Shape;2912;p31"/>
          <p:cNvSpPr txBox="1"/>
          <p:nvPr>
            <p:ph idx="5" type="title"/>
          </p:nvPr>
        </p:nvSpPr>
        <p:spPr>
          <a:xfrm>
            <a:off x="3419275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3" name="Google Shape;2913;p31"/>
          <p:cNvSpPr txBox="1"/>
          <p:nvPr>
            <p:ph idx="6" type="title"/>
          </p:nvPr>
        </p:nvSpPr>
        <p:spPr>
          <a:xfrm>
            <a:off x="6118550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4" name="Google Shape;2914;p31"/>
          <p:cNvSpPr txBox="1"/>
          <p:nvPr>
            <p:ph idx="7" type="title"/>
          </p:nvPr>
        </p:nvSpPr>
        <p:spPr>
          <a:xfrm>
            <a:off x="6118550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915" name="Google Shape;2915;p31"/>
          <p:cNvSpPr txBox="1"/>
          <p:nvPr>
            <p:ph idx="1" type="subTitle"/>
          </p:nvPr>
        </p:nvSpPr>
        <p:spPr>
          <a:xfrm>
            <a:off x="720000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16" name="Google Shape;2916;p31"/>
          <p:cNvSpPr txBox="1"/>
          <p:nvPr>
            <p:ph idx="8" type="subTitle"/>
          </p:nvPr>
        </p:nvSpPr>
        <p:spPr>
          <a:xfrm>
            <a:off x="3419275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17" name="Google Shape;2917;p31"/>
          <p:cNvSpPr txBox="1"/>
          <p:nvPr>
            <p:ph idx="9" type="subTitle"/>
          </p:nvPr>
        </p:nvSpPr>
        <p:spPr>
          <a:xfrm>
            <a:off x="6118550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18" name="Google Shape;2918;p31"/>
          <p:cNvSpPr txBox="1"/>
          <p:nvPr>
            <p:ph idx="13" type="subTitle"/>
          </p:nvPr>
        </p:nvSpPr>
        <p:spPr>
          <a:xfrm>
            <a:off x="720000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19" name="Google Shape;2919;p31"/>
          <p:cNvSpPr txBox="1"/>
          <p:nvPr>
            <p:ph idx="14" type="subTitle"/>
          </p:nvPr>
        </p:nvSpPr>
        <p:spPr>
          <a:xfrm>
            <a:off x="3419275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20" name="Google Shape;2920;p31"/>
          <p:cNvSpPr txBox="1"/>
          <p:nvPr>
            <p:ph idx="15" type="subTitle"/>
          </p:nvPr>
        </p:nvSpPr>
        <p:spPr>
          <a:xfrm>
            <a:off x="6118550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921" name="Google Shape;2921;p31"/>
          <p:cNvSpPr/>
          <p:nvPr/>
        </p:nvSpPr>
        <p:spPr>
          <a:xfrm rot="10800000">
            <a:off x="8284065" y="209567"/>
            <a:ext cx="540360" cy="570960"/>
          </a:xfrm>
          <a:custGeom>
            <a:rect b="b" l="l" r="r" t="t"/>
            <a:pathLst>
              <a:path extrusionOk="0" h="1586" w="1501">
                <a:moveTo>
                  <a:pt x="606" y="1586"/>
                </a:moveTo>
                <a:lnTo>
                  <a:pt x="1429" y="1586"/>
                </a:lnTo>
                <a:cubicBezTo>
                  <a:pt x="1468" y="1586"/>
                  <a:pt x="1501" y="1553"/>
                  <a:pt x="1501" y="1510"/>
                </a:cubicBezTo>
                <a:lnTo>
                  <a:pt x="1501" y="1022"/>
                </a:lnTo>
                <a:cubicBezTo>
                  <a:pt x="1501" y="979"/>
                  <a:pt x="1470" y="945"/>
                  <a:pt x="1429" y="945"/>
                </a:cubicBezTo>
                <a:lnTo>
                  <a:pt x="679" y="945"/>
                </a:lnTo>
                <a:cubicBezTo>
                  <a:pt x="640" y="945"/>
                  <a:pt x="606" y="912"/>
                  <a:pt x="606" y="869"/>
                </a:cubicBezTo>
                <a:lnTo>
                  <a:pt x="606" y="77"/>
                </a:lnTo>
                <a:cubicBezTo>
                  <a:pt x="606" y="34"/>
                  <a:pt x="575" y="0"/>
                  <a:pt x="534" y="0"/>
                </a:cubicBezTo>
                <a:lnTo>
                  <a:pt x="72" y="0"/>
                </a:lnTo>
                <a:cubicBezTo>
                  <a:pt x="34" y="0"/>
                  <a:pt x="0" y="34"/>
                  <a:pt x="0" y="77"/>
                </a:cubicBezTo>
                <a:lnTo>
                  <a:pt x="0" y="945"/>
                </a:lnTo>
                <a:lnTo>
                  <a:pt x="0" y="1510"/>
                </a:lnTo>
                <a:cubicBezTo>
                  <a:pt x="0" y="1553"/>
                  <a:pt x="32" y="1586"/>
                  <a:pt x="72" y="1586"/>
                </a:cubicBezTo>
                <a:lnTo>
                  <a:pt x="606" y="1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2" name="Google Shape;2922;p31"/>
          <p:cNvGrpSpPr/>
          <p:nvPr/>
        </p:nvGrpSpPr>
        <p:grpSpPr>
          <a:xfrm>
            <a:off x="158083" y="172936"/>
            <a:ext cx="8816498" cy="4874306"/>
            <a:chOff x="158083" y="172936"/>
            <a:chExt cx="8816498" cy="4874306"/>
          </a:xfrm>
        </p:grpSpPr>
        <p:grpSp>
          <p:nvGrpSpPr>
            <p:cNvPr id="2923" name="Google Shape;2923;p31"/>
            <p:cNvGrpSpPr/>
            <p:nvPr/>
          </p:nvGrpSpPr>
          <p:grpSpPr>
            <a:xfrm>
              <a:off x="158083" y="172936"/>
              <a:ext cx="497346" cy="541579"/>
              <a:chOff x="3528376" y="2517973"/>
              <a:chExt cx="386439" cy="420808"/>
            </a:xfrm>
          </p:grpSpPr>
          <p:sp>
            <p:nvSpPr>
              <p:cNvPr id="2924" name="Google Shape;2924;p31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5" name="Google Shape;2925;p31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2926" name="Google Shape;2926;p31"/>
            <p:cNvGrpSpPr/>
            <p:nvPr/>
          </p:nvGrpSpPr>
          <p:grpSpPr>
            <a:xfrm>
              <a:off x="870916" y="209568"/>
              <a:ext cx="169952" cy="165341"/>
              <a:chOff x="2853720" y="3420720"/>
              <a:chExt cx="92880" cy="90360"/>
            </a:xfrm>
          </p:grpSpPr>
          <p:sp>
            <p:nvSpPr>
              <p:cNvPr id="2927" name="Google Shape;2927;p31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8" name="Google Shape;2928;p31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9" name="Google Shape;2929;p31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30" name="Google Shape;2930;p31"/>
            <p:cNvGrpSpPr/>
            <p:nvPr/>
          </p:nvGrpSpPr>
          <p:grpSpPr>
            <a:xfrm>
              <a:off x="2784705" y="4832485"/>
              <a:ext cx="504554" cy="214757"/>
              <a:chOff x="2784705" y="4832485"/>
              <a:chExt cx="504554" cy="214757"/>
            </a:xfrm>
          </p:grpSpPr>
          <p:grpSp>
            <p:nvGrpSpPr>
              <p:cNvPr id="2931" name="Google Shape;2931;p31"/>
              <p:cNvGrpSpPr/>
              <p:nvPr/>
            </p:nvGrpSpPr>
            <p:grpSpPr>
              <a:xfrm>
                <a:off x="3115355" y="4904295"/>
                <a:ext cx="173904" cy="142944"/>
                <a:chOff x="3292560" y="2517480"/>
                <a:chExt cx="95040" cy="78120"/>
              </a:xfrm>
            </p:grpSpPr>
            <p:sp>
              <p:nvSpPr>
                <p:cNvPr id="2932" name="Google Shape;2932;p31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933" name="Google Shape;2933;p31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934" name="Google Shape;2934;p31"/>
              <p:cNvSpPr/>
              <p:nvPr/>
            </p:nvSpPr>
            <p:spPr>
              <a:xfrm>
                <a:off x="2784705" y="4832485"/>
                <a:ext cx="194991" cy="214757"/>
              </a:xfrm>
              <a:custGeom>
                <a:rect b="b" l="l" r="r" t="t"/>
                <a:pathLst>
                  <a:path extrusionOk="0" h="326" w="296">
                    <a:moveTo>
                      <a:pt x="236" y="311"/>
                    </a:moveTo>
                    <a:cubicBezTo>
                      <a:pt x="170" y="341"/>
                      <a:pt x="84" y="323"/>
                      <a:pt x="38" y="268"/>
                    </a:cubicBezTo>
                    <a:cubicBezTo>
                      <a:pt x="-9" y="212"/>
                      <a:pt x="-13" y="126"/>
                      <a:pt x="28" y="67"/>
                    </a:cubicBezTo>
                    <a:cubicBezTo>
                      <a:pt x="86" y="-17"/>
                      <a:pt x="148" y="-19"/>
                      <a:pt x="228" y="42"/>
                    </a:cubicBezTo>
                    <a:cubicBezTo>
                      <a:pt x="308" y="104"/>
                      <a:pt x="327" y="268"/>
                      <a:pt x="236" y="31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935" name="Google Shape;2935;p31"/>
            <p:cNvSpPr/>
            <p:nvPr/>
          </p:nvSpPr>
          <p:spPr>
            <a:xfrm>
              <a:off x="8790130" y="4840053"/>
              <a:ext cx="184451" cy="1996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12" name="Google Shape;312;p4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13" name="Google Shape;313;p4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4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4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0" name="Google Shape;320;p4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21" name="Google Shape;321;p4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4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4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" name="Google Shape;334;p4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" name="Google Shape;335;p4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" name="Google Shape;336;p4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7" name="Google Shape;337;p4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8" name="Google Shape;338;p4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9" name="Google Shape;339;p4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0" name="Google Shape;340;p4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" name="Google Shape;341;p4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" name="Google Shape;342;p4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4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4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4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4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4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4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" name="Google Shape;349;p4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" name="Google Shape;350;p4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" name="Google Shape;351;p4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" name="Google Shape;352;p4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4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4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4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4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7" name="Google Shape;357;p4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58" name="Google Shape;358;p4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4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4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4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4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4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4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4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4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4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4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4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4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1" name="Google Shape;371;p4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72" name="Google Shape;372;p4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73" name="Google Shape;373;p4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74" name="Google Shape;37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75" name="Google Shape;375;p4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76" name="Google Shape;376;p4"/>
          <p:cNvGrpSpPr/>
          <p:nvPr/>
        </p:nvGrpSpPr>
        <p:grpSpPr>
          <a:xfrm rot="2700000">
            <a:off x="8505530" y="4202048"/>
            <a:ext cx="268712" cy="711160"/>
            <a:chOff x="1684460" y="4511710"/>
            <a:chExt cx="208800" cy="552600"/>
          </a:xfrm>
        </p:grpSpPr>
        <p:sp>
          <p:nvSpPr>
            <p:cNvPr id="377" name="Google Shape;377;p4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8" name="Google Shape;378;p4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379" name="Google Shape;379;p4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4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4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4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4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4" name="Google Shape;384;p4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85" name="Google Shape;385;p4"/>
          <p:cNvGrpSpPr/>
          <p:nvPr/>
        </p:nvGrpSpPr>
        <p:grpSpPr>
          <a:xfrm>
            <a:off x="179952" y="-213131"/>
            <a:ext cx="8006048" cy="5133286"/>
            <a:chOff x="179952" y="-213131"/>
            <a:chExt cx="8006048" cy="5133286"/>
          </a:xfrm>
        </p:grpSpPr>
        <p:grpSp>
          <p:nvGrpSpPr>
            <p:cNvPr id="386" name="Google Shape;386;p4"/>
            <p:cNvGrpSpPr/>
            <p:nvPr/>
          </p:nvGrpSpPr>
          <p:grpSpPr>
            <a:xfrm rot="8100000">
              <a:off x="6651946" y="-156244"/>
              <a:ext cx="386389" cy="544373"/>
              <a:chOff x="2285640" y="2297520"/>
              <a:chExt cx="300240" cy="423000"/>
            </a:xfrm>
          </p:grpSpPr>
          <p:sp>
            <p:nvSpPr>
              <p:cNvPr id="387" name="Google Shape;387;p4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" name="Google Shape;389;p4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" name="Google Shape;390;p4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4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4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4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4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4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4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4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4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4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4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4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4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4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4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4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4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4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4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4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" name="Google Shape;412;p4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" name="Google Shape;413;p4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" name="Google Shape;414;p4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" name="Google Shape;415;p4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" name="Google Shape;416;p4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" name="Google Shape;417;p4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8" name="Google Shape;418;p4"/>
            <p:cNvGrpSpPr/>
            <p:nvPr/>
          </p:nvGrpSpPr>
          <p:grpSpPr>
            <a:xfrm>
              <a:off x="7323857" y="-152837"/>
              <a:ext cx="471196" cy="399845"/>
              <a:chOff x="2823480" y="2823840"/>
              <a:chExt cx="366120" cy="310680"/>
            </a:xfrm>
          </p:grpSpPr>
          <p:sp>
            <p:nvSpPr>
              <p:cNvPr id="419" name="Google Shape;419;p4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" name="Google Shape;420;p4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" name="Google Shape;421;p4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" name="Google Shape;422;p4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4" name="Google Shape;424;p4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5" name="Google Shape;425;p4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" name="Google Shape;426;p4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" name="Google Shape;427;p4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" name="Google Shape;428;p4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" name="Google Shape;429;p4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" name="Google Shape;430;p4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" name="Google Shape;431;p4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" name="Google Shape;432;p4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" name="Google Shape;433;p4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" name="Google Shape;434;p4"/>
            <p:cNvGrpSpPr/>
            <p:nvPr/>
          </p:nvGrpSpPr>
          <p:grpSpPr>
            <a:xfrm>
              <a:off x="881217" y="4748825"/>
              <a:ext cx="159568" cy="155238"/>
              <a:chOff x="2853720" y="3420720"/>
              <a:chExt cx="92880" cy="90360"/>
            </a:xfrm>
          </p:grpSpPr>
          <p:sp>
            <p:nvSpPr>
              <p:cNvPr id="435" name="Google Shape;435;p4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" name="Google Shape;436;p4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" name="Google Shape;437;p4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8" name="Google Shape;438;p4"/>
            <p:cNvGrpSpPr/>
            <p:nvPr/>
          </p:nvGrpSpPr>
          <p:grpSpPr>
            <a:xfrm>
              <a:off x="631595" y="4759349"/>
              <a:ext cx="163279" cy="134210"/>
              <a:chOff x="3292560" y="2517480"/>
              <a:chExt cx="95040" cy="78120"/>
            </a:xfrm>
          </p:grpSpPr>
          <p:sp>
            <p:nvSpPr>
              <p:cNvPr id="439" name="Google Shape;439;p4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" name="Google Shape;440;p4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" name="Google Shape;441;p4"/>
            <p:cNvSpPr/>
            <p:nvPr/>
          </p:nvSpPr>
          <p:spPr>
            <a:xfrm>
              <a:off x="8002921" y="1861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179952" y="4732749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936" name="Shape 2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7" name="Google Shape;2937;p32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2938" name="Google Shape;2938;p32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2939" name="Google Shape;2939;p32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0" name="Google Shape;2940;p32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1" name="Google Shape;2941;p32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2" name="Google Shape;2942;p32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3" name="Google Shape;2943;p32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4" name="Google Shape;2944;p32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5" name="Google Shape;2945;p32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46" name="Google Shape;2946;p32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947" name="Google Shape;2947;p32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8" name="Google Shape;2948;p32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9" name="Google Shape;2949;p32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0" name="Google Shape;2950;p32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1" name="Google Shape;2951;p32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2" name="Google Shape;2952;p32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3" name="Google Shape;2953;p32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4" name="Google Shape;2954;p32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5" name="Google Shape;2955;p32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6" name="Google Shape;2956;p32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7" name="Google Shape;2957;p32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8" name="Google Shape;2958;p32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9" name="Google Shape;2959;p32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0" name="Google Shape;2960;p32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1" name="Google Shape;2961;p32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2" name="Google Shape;2962;p32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3" name="Google Shape;2963;p32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4" name="Google Shape;2964;p32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5" name="Google Shape;2965;p32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6" name="Google Shape;2966;p32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7" name="Google Shape;2967;p32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8" name="Google Shape;2968;p32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9" name="Google Shape;2969;p32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0" name="Google Shape;2970;p32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1" name="Google Shape;2971;p32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2" name="Google Shape;2972;p32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3" name="Google Shape;2973;p32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4" name="Google Shape;2974;p32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5" name="Google Shape;2975;p32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6" name="Google Shape;2976;p32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7" name="Google Shape;2977;p32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8" name="Google Shape;2978;p32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9" name="Google Shape;2979;p32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0" name="Google Shape;2980;p32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1" name="Google Shape;2981;p32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2" name="Google Shape;2982;p32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983" name="Google Shape;2983;p32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2984" name="Google Shape;2984;p32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5" name="Google Shape;2985;p32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6" name="Google Shape;2986;p32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7" name="Google Shape;2987;p32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8" name="Google Shape;2988;p32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9" name="Google Shape;2989;p32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0" name="Google Shape;2990;p32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1" name="Google Shape;2991;p32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2" name="Google Shape;2992;p32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3" name="Google Shape;2993;p32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4" name="Google Shape;2994;p32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5" name="Google Shape;2995;p32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6" name="Google Shape;2996;p32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97" name="Google Shape;2997;p32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2998" name="Google Shape;2998;p32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2999" name="Google Shape;2999;p32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000" name="Google Shape;3000;p32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001" name="Shape 3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02" name="Google Shape;3002;p33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003" name="Google Shape;3003;p33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004" name="Google Shape;3004;p33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5" name="Google Shape;3005;p33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6" name="Google Shape;3006;p33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7" name="Google Shape;3007;p33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8" name="Google Shape;3008;p33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9" name="Google Shape;3009;p33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0" name="Google Shape;3010;p33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11" name="Google Shape;3011;p33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012" name="Google Shape;3012;p33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3" name="Google Shape;3013;p33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4" name="Google Shape;3014;p33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5" name="Google Shape;3015;p33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6" name="Google Shape;3016;p33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7" name="Google Shape;3017;p33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8" name="Google Shape;3018;p33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9" name="Google Shape;3019;p33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0" name="Google Shape;3020;p33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1" name="Google Shape;3021;p33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2" name="Google Shape;3022;p33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3" name="Google Shape;3023;p33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4" name="Google Shape;3024;p33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5" name="Google Shape;3025;p33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6" name="Google Shape;3026;p33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7" name="Google Shape;3027;p33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8" name="Google Shape;3028;p33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9" name="Google Shape;3029;p33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0" name="Google Shape;3030;p33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1" name="Google Shape;3031;p33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2" name="Google Shape;3032;p33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3" name="Google Shape;3033;p33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4" name="Google Shape;3034;p33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5" name="Google Shape;3035;p33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6" name="Google Shape;3036;p33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7" name="Google Shape;3037;p33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8" name="Google Shape;3038;p33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9" name="Google Shape;3039;p33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0" name="Google Shape;3040;p33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1" name="Google Shape;3041;p33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2" name="Google Shape;3042;p33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3" name="Google Shape;3043;p33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4" name="Google Shape;3044;p33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5" name="Google Shape;3045;p33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6" name="Google Shape;3046;p33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7" name="Google Shape;3047;p33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048" name="Google Shape;3048;p33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049" name="Google Shape;3049;p33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0" name="Google Shape;3050;p33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1" name="Google Shape;3051;p33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2" name="Google Shape;3052;p33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3" name="Google Shape;3053;p33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4" name="Google Shape;3054;p33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5" name="Google Shape;3055;p33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6" name="Google Shape;3056;p33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7" name="Google Shape;3057;p33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8" name="Google Shape;3058;p33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9" name="Google Shape;3059;p33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0" name="Google Shape;3060;p33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1" name="Google Shape;3061;p33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062" name="Google Shape;3062;p33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063" name="Google Shape;3063;p33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064" name="Google Shape;3064;p33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065" name="Google Shape;3065;p33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66" name="Google Shape;3066;p33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3067" name="Shape 30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3068" name="Shape 3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69" name="Google Shape;3069;p35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3070" name="Google Shape;3070;p35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35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35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35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35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5" name="Google Shape;3075;p35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6" name="Google Shape;3076;p35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77" name="Google Shape;3077;p35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078" name="Google Shape;3078;p35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35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0" name="Google Shape;3080;p35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1" name="Google Shape;3081;p35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2" name="Google Shape;3082;p35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3" name="Google Shape;3083;p35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35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5" name="Google Shape;3085;p35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6" name="Google Shape;3086;p35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7" name="Google Shape;3087;p35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35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35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35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35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2" name="Google Shape;3092;p35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3" name="Google Shape;3093;p35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35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35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35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35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8" name="Google Shape;3098;p35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9" name="Google Shape;3099;p35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35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35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35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3" name="Google Shape;3103;p35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4" name="Google Shape;3104;p35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5" name="Google Shape;3105;p35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6" name="Google Shape;3106;p35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7" name="Google Shape;3107;p35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8" name="Google Shape;3108;p35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9" name="Google Shape;3109;p35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0" name="Google Shape;3110;p35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1" name="Google Shape;3111;p35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2" name="Google Shape;3112;p35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3" name="Google Shape;3113;p35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14" name="Google Shape;3114;p35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115" name="Google Shape;3115;p35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6" name="Google Shape;3116;p35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7" name="Google Shape;3117;p35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8" name="Google Shape;3118;p35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9" name="Google Shape;3119;p35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0" name="Google Shape;3120;p35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1" name="Google Shape;3121;p35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2" name="Google Shape;3122;p35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3" name="Google Shape;3123;p35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4" name="Google Shape;3124;p35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5" name="Google Shape;3125;p35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6" name="Google Shape;3126;p35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7" name="Google Shape;3127;p35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28" name="Google Shape;3128;p35"/>
          <p:cNvSpPr/>
          <p:nvPr/>
        </p:nvSpPr>
        <p:spPr>
          <a:xfrm>
            <a:off x="260525" y="260525"/>
            <a:ext cx="8631300" cy="4622400"/>
          </a:xfrm>
          <a:prstGeom prst="roundRect">
            <a:avLst>
              <a:gd fmla="val 7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129" name="Google Shape;3129;p35"/>
          <p:cNvGrpSpPr/>
          <p:nvPr/>
        </p:nvGrpSpPr>
        <p:grpSpPr>
          <a:xfrm>
            <a:off x="358656" y="327437"/>
            <a:ext cx="8300050" cy="4324602"/>
            <a:chOff x="358656" y="327437"/>
            <a:chExt cx="8300050" cy="4324602"/>
          </a:xfrm>
        </p:grpSpPr>
        <p:grpSp>
          <p:nvGrpSpPr>
            <p:cNvPr id="3130" name="Google Shape;3130;p35"/>
            <p:cNvGrpSpPr/>
            <p:nvPr/>
          </p:nvGrpSpPr>
          <p:grpSpPr>
            <a:xfrm>
              <a:off x="7375310" y="3885708"/>
              <a:ext cx="1283396" cy="766331"/>
              <a:chOff x="2462760" y="3946680"/>
              <a:chExt cx="997200" cy="595440"/>
            </a:xfrm>
          </p:grpSpPr>
          <p:sp>
            <p:nvSpPr>
              <p:cNvPr id="3131" name="Google Shape;3131;p35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32" name="Google Shape;3132;p35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3133" name="Google Shape;3133;p35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4" name="Google Shape;3134;p35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5" name="Google Shape;3135;p35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6" name="Google Shape;3136;p35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7" name="Google Shape;3137;p35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8" name="Google Shape;3138;p35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39" name="Google Shape;3139;p35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0" name="Google Shape;3140;p35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1" name="Google Shape;3141;p35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2" name="Google Shape;3142;p35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3" name="Google Shape;3143;p35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4" name="Google Shape;3144;p35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5" name="Google Shape;3145;p35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6" name="Google Shape;3146;p35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7" name="Google Shape;3147;p35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8" name="Google Shape;3148;p35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49" name="Google Shape;3149;p35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150" name="Google Shape;3150;p35"/>
            <p:cNvGrpSpPr/>
            <p:nvPr/>
          </p:nvGrpSpPr>
          <p:grpSpPr>
            <a:xfrm rot="-4013136">
              <a:off x="604074" y="235019"/>
              <a:ext cx="268707" cy="711146"/>
              <a:chOff x="1684460" y="4511710"/>
              <a:chExt cx="208800" cy="552600"/>
            </a:xfrm>
          </p:grpSpPr>
          <p:sp>
            <p:nvSpPr>
              <p:cNvPr id="3151" name="Google Shape;3151;p35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152" name="Google Shape;3152;p35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3153" name="Google Shape;3153;p35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4" name="Google Shape;3154;p35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5" name="Google Shape;3155;p35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6" name="Google Shape;3156;p35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7" name="Google Shape;3157;p35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158" name="Google Shape;3158;p35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1"/>
        </a:solidFill>
      </p:bgPr>
    </p:bg>
    <p:spTree>
      <p:nvGrpSpPr>
        <p:cNvPr id="3159" name="Shape 3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0" name="Google Shape;3160;p36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3161" name="Google Shape;3161;p36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68" name="Google Shape;3168;p36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169" name="Google Shape;3169;p36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36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36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36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9" name="Google Shape;3179;p36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0" name="Google Shape;3180;p36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36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3" name="Google Shape;3203;p36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4" name="Google Shape;3204;p36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05" name="Google Shape;3205;p36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206" name="Google Shape;3206;p36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7" name="Google Shape;3207;p36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8" name="Google Shape;3208;p36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9" name="Google Shape;3209;p36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0" name="Google Shape;3210;p36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1" name="Google Shape;3211;p36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2" name="Google Shape;3212;p36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3" name="Google Shape;3213;p36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4" name="Google Shape;3214;p36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5" name="Google Shape;3215;p36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6" name="Google Shape;3216;p36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7" name="Google Shape;3217;p36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8" name="Google Shape;3218;p36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19" name="Google Shape;3219;p36"/>
          <p:cNvSpPr/>
          <p:nvPr/>
        </p:nvSpPr>
        <p:spPr>
          <a:xfrm>
            <a:off x="512675" y="522700"/>
            <a:ext cx="8127000" cy="40998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3220" name="Google Shape;3220;p36"/>
          <p:cNvGrpSpPr/>
          <p:nvPr/>
        </p:nvGrpSpPr>
        <p:grpSpPr>
          <a:xfrm>
            <a:off x="-298509" y="-326423"/>
            <a:ext cx="9914998" cy="5808244"/>
            <a:chOff x="-298509" y="-326423"/>
            <a:chExt cx="9914998" cy="5808244"/>
          </a:xfrm>
        </p:grpSpPr>
        <p:sp>
          <p:nvSpPr>
            <p:cNvPr id="3221" name="Google Shape;3221;p36"/>
            <p:cNvSpPr/>
            <p:nvPr/>
          </p:nvSpPr>
          <p:spPr>
            <a:xfrm rot="1858599">
              <a:off x="-312936" y="470694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2" name="Google Shape;3222;p36"/>
            <p:cNvSpPr/>
            <p:nvPr/>
          </p:nvSpPr>
          <p:spPr>
            <a:xfrm rot="1858599">
              <a:off x="8024239" y="5929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226" name="Shape 3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7" name="Google Shape;3227;p38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228" name="Google Shape;3228;p38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229" name="Google Shape;3229;p38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0" name="Google Shape;3230;p38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1" name="Google Shape;3231;p38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2" name="Google Shape;3232;p38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3" name="Google Shape;3233;p38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4" name="Google Shape;3234;p38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5" name="Google Shape;3235;p38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36" name="Google Shape;3236;p38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237" name="Google Shape;3237;p38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8" name="Google Shape;3238;p38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9" name="Google Shape;3239;p38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0" name="Google Shape;3240;p38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1" name="Google Shape;3241;p38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2" name="Google Shape;3242;p38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3" name="Google Shape;3243;p38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4" name="Google Shape;3244;p38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5" name="Google Shape;3245;p38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6" name="Google Shape;3246;p38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7" name="Google Shape;3247;p38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8" name="Google Shape;3248;p38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49" name="Google Shape;3249;p38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0" name="Google Shape;3250;p38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1" name="Google Shape;3251;p38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2" name="Google Shape;3252;p38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3" name="Google Shape;3253;p38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4" name="Google Shape;3254;p38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5" name="Google Shape;3255;p38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6" name="Google Shape;3256;p38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7" name="Google Shape;3257;p38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8" name="Google Shape;3258;p38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9" name="Google Shape;3259;p38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0" name="Google Shape;3260;p38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1" name="Google Shape;3261;p38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2" name="Google Shape;3262;p38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3" name="Google Shape;3263;p38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4" name="Google Shape;3264;p38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5" name="Google Shape;3265;p38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6" name="Google Shape;3266;p38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7" name="Google Shape;3267;p38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8" name="Google Shape;3268;p38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9" name="Google Shape;3269;p38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0" name="Google Shape;3270;p38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1" name="Google Shape;3271;p38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2" name="Google Shape;3272;p38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273" name="Google Shape;3273;p38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274" name="Google Shape;3274;p38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5" name="Google Shape;3275;p38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6" name="Google Shape;3276;p38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7" name="Google Shape;3277;p38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8" name="Google Shape;3278;p38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9" name="Google Shape;3279;p38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0" name="Google Shape;3280;p38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1" name="Google Shape;3281;p38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2" name="Google Shape;3282;p38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3" name="Google Shape;3283;p38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4" name="Google Shape;3284;p38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5" name="Google Shape;3285;p38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6" name="Google Shape;3286;p38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87" name="Google Shape;3287;p38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288" name="Google Shape;3288;p38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289" name="Google Shape;3289;p38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290" name="Google Shape;3290;p38"/>
          <p:cNvSpPr/>
          <p:nvPr/>
        </p:nvSpPr>
        <p:spPr>
          <a:xfrm>
            <a:off x="7423912" y="4841554"/>
            <a:ext cx="137147" cy="151047"/>
          </a:xfrm>
          <a:custGeom>
            <a:rect b="b" l="l" r="r" t="t"/>
            <a:pathLst>
              <a:path extrusionOk="0" h="326" w="296">
                <a:moveTo>
                  <a:pt x="236" y="311"/>
                </a:moveTo>
                <a:cubicBezTo>
                  <a:pt x="170" y="341"/>
                  <a:pt x="84" y="323"/>
                  <a:pt x="38" y="268"/>
                </a:cubicBezTo>
                <a:cubicBezTo>
                  <a:pt x="-9" y="212"/>
                  <a:pt x="-13" y="126"/>
                  <a:pt x="28" y="67"/>
                </a:cubicBezTo>
                <a:cubicBezTo>
                  <a:pt x="86" y="-17"/>
                  <a:pt x="148" y="-19"/>
                  <a:pt x="228" y="42"/>
                </a:cubicBezTo>
                <a:cubicBezTo>
                  <a:pt x="308" y="104"/>
                  <a:pt x="327" y="268"/>
                  <a:pt x="236" y="311"/>
                </a:cubicBezTo>
                <a:close/>
              </a:path>
            </a:pathLst>
          </a:custGeom>
          <a:noFill/>
          <a:ln cap="rnd" cmpd="sng" w="129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51475" lIns="96475" spcFirstLastPara="1" rIns="96475" wrap="square" tIns="51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1" name="Google Shape;3291;p38"/>
          <p:cNvGrpSpPr/>
          <p:nvPr/>
        </p:nvGrpSpPr>
        <p:grpSpPr>
          <a:xfrm>
            <a:off x="1406483" y="-180636"/>
            <a:ext cx="7381371" cy="5356830"/>
            <a:chOff x="1406483" y="-180636"/>
            <a:chExt cx="7381371" cy="5356830"/>
          </a:xfrm>
        </p:grpSpPr>
        <p:grpSp>
          <p:nvGrpSpPr>
            <p:cNvPr id="3292" name="Google Shape;3292;p38"/>
            <p:cNvGrpSpPr/>
            <p:nvPr/>
          </p:nvGrpSpPr>
          <p:grpSpPr>
            <a:xfrm>
              <a:off x="5435732" y="-180636"/>
              <a:ext cx="386409" cy="544401"/>
              <a:chOff x="2285640" y="2297520"/>
              <a:chExt cx="300240" cy="423000"/>
            </a:xfrm>
          </p:grpSpPr>
          <p:sp>
            <p:nvSpPr>
              <p:cNvPr id="3293" name="Google Shape;3293;p38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4" name="Google Shape;3294;p38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5" name="Google Shape;3295;p38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6" name="Google Shape;3296;p38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7" name="Google Shape;3297;p38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8" name="Google Shape;3298;p38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9" name="Google Shape;3299;p38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0" name="Google Shape;3300;p38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1" name="Google Shape;3301;p38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2" name="Google Shape;3302;p38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3" name="Google Shape;3303;p38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4" name="Google Shape;3304;p38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5" name="Google Shape;3305;p38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6" name="Google Shape;3306;p38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7" name="Google Shape;3307;p38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8" name="Google Shape;3308;p38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9" name="Google Shape;3309;p38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0" name="Google Shape;3310;p38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1" name="Google Shape;3311;p38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2" name="Google Shape;3312;p38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3" name="Google Shape;3313;p38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4" name="Google Shape;3314;p38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5" name="Google Shape;3315;p38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6" name="Google Shape;3316;p38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7" name="Google Shape;3317;p38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8" name="Google Shape;3318;p38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9" name="Google Shape;3319;p38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0" name="Google Shape;3320;p38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1" name="Google Shape;3321;p38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2" name="Google Shape;3322;p38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3" name="Google Shape;3323;p38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4" name="Google Shape;3324;p38"/>
            <p:cNvGrpSpPr/>
            <p:nvPr/>
          </p:nvGrpSpPr>
          <p:grpSpPr>
            <a:xfrm>
              <a:off x="1406483" y="4914719"/>
              <a:ext cx="268720" cy="261475"/>
              <a:chOff x="2853720" y="3420720"/>
              <a:chExt cx="92880" cy="90360"/>
            </a:xfrm>
          </p:grpSpPr>
          <p:sp>
            <p:nvSpPr>
              <p:cNvPr id="3325" name="Google Shape;3325;p38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6" name="Google Shape;3326;p38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7" name="Google Shape;3327;p38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28" name="Google Shape;3328;p38"/>
            <p:cNvGrpSpPr/>
            <p:nvPr/>
          </p:nvGrpSpPr>
          <p:grpSpPr>
            <a:xfrm>
              <a:off x="8665538" y="1950302"/>
              <a:ext cx="122316" cy="100540"/>
              <a:chOff x="3292560" y="2517480"/>
              <a:chExt cx="95040" cy="78120"/>
            </a:xfrm>
          </p:grpSpPr>
          <p:sp>
            <p:nvSpPr>
              <p:cNvPr id="3329" name="Google Shape;3329;p38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0" name="Google Shape;3330;p38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31" name="Google Shape;3331;p38"/>
            <p:cNvSpPr/>
            <p:nvPr/>
          </p:nvSpPr>
          <p:spPr>
            <a:xfrm>
              <a:off x="5913021" y="133801"/>
              <a:ext cx="212525" cy="229969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2" name="Google Shape;3332;p38"/>
            <p:cNvSpPr/>
            <p:nvPr/>
          </p:nvSpPr>
          <p:spPr>
            <a:xfrm>
              <a:off x="7336537" y="4841554"/>
              <a:ext cx="137147" cy="151047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33" name="Google Shape;3333;p38"/>
          <p:cNvSpPr txBox="1"/>
          <p:nvPr>
            <p:ph type="ctrTitle"/>
          </p:nvPr>
        </p:nvSpPr>
        <p:spPr>
          <a:xfrm>
            <a:off x="1643225" y="1494025"/>
            <a:ext cx="58617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b="0" sz="52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334" name="Google Shape;3334;p38"/>
          <p:cNvSpPr txBox="1"/>
          <p:nvPr>
            <p:ph idx="1" type="subTitle"/>
          </p:nvPr>
        </p:nvSpPr>
        <p:spPr>
          <a:xfrm>
            <a:off x="2309717" y="3365025"/>
            <a:ext cx="4528800" cy="475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460000" dist="76200">
              <a:schemeClr val="accent3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335" name="Google Shape;3335;p38"/>
          <p:cNvGrpSpPr/>
          <p:nvPr/>
        </p:nvGrpSpPr>
        <p:grpSpPr>
          <a:xfrm>
            <a:off x="874094" y="-88901"/>
            <a:ext cx="8105664" cy="5169201"/>
            <a:chOff x="874094" y="-88901"/>
            <a:chExt cx="8105664" cy="5169201"/>
          </a:xfrm>
        </p:grpSpPr>
        <p:grpSp>
          <p:nvGrpSpPr>
            <p:cNvPr id="3336" name="Google Shape;3336;p38"/>
            <p:cNvGrpSpPr/>
            <p:nvPr/>
          </p:nvGrpSpPr>
          <p:grpSpPr>
            <a:xfrm>
              <a:off x="7441920" y="3728837"/>
              <a:ext cx="1537838" cy="1351463"/>
              <a:chOff x="7441920" y="3728837"/>
              <a:chExt cx="1537838" cy="1351463"/>
            </a:xfrm>
          </p:grpSpPr>
          <p:grpSp>
            <p:nvGrpSpPr>
              <p:cNvPr id="3337" name="Google Shape;3337;p38"/>
              <p:cNvGrpSpPr/>
              <p:nvPr/>
            </p:nvGrpSpPr>
            <p:grpSpPr>
              <a:xfrm>
                <a:off x="8509952" y="3728837"/>
                <a:ext cx="469806" cy="1046177"/>
                <a:chOff x="1946160" y="4555800"/>
                <a:chExt cx="365040" cy="812880"/>
              </a:xfrm>
            </p:grpSpPr>
            <p:sp>
              <p:nvSpPr>
                <p:cNvPr id="3338" name="Google Shape;3338;p38"/>
                <p:cNvSpPr/>
                <p:nvPr/>
              </p:nvSpPr>
              <p:spPr>
                <a:xfrm>
                  <a:off x="2023560" y="4584600"/>
                  <a:ext cx="287640" cy="653760"/>
                </a:xfrm>
                <a:custGeom>
                  <a:rect b="b" l="l" r="r" t="t"/>
                  <a:pathLst>
                    <a:path extrusionOk="0" h="1816" w="799">
                      <a:moveTo>
                        <a:pt x="655" y="0"/>
                      </a:moveTo>
                      <a:lnTo>
                        <a:pt x="799" y="62"/>
                      </a:lnTo>
                      <a:lnTo>
                        <a:pt x="132" y="1816"/>
                      </a:lnTo>
                      <a:lnTo>
                        <a:pt x="0" y="1738"/>
                      </a:lnTo>
                      <a:lnTo>
                        <a:pt x="655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339" name="Google Shape;3339;p38"/>
                <p:cNvSpPr/>
                <p:nvPr/>
              </p:nvSpPr>
              <p:spPr>
                <a:xfrm>
                  <a:off x="1946160" y="5306400"/>
                  <a:ext cx="42840" cy="62280"/>
                </a:xfrm>
                <a:custGeom>
                  <a:rect b="b" l="l" r="r" t="t"/>
                  <a:pathLst>
                    <a:path extrusionOk="0" h="173" w="119">
                      <a:moveTo>
                        <a:pt x="119" y="48"/>
                      </a:moveTo>
                      <a:cubicBezTo>
                        <a:pt x="82" y="89"/>
                        <a:pt x="45" y="132"/>
                        <a:pt x="7" y="173"/>
                      </a:cubicBezTo>
                      <a:cubicBezTo>
                        <a:pt x="5" y="112"/>
                        <a:pt x="2" y="59"/>
                        <a:pt x="0" y="0"/>
                      </a:cubicBezTo>
                      <a:lnTo>
                        <a:pt x="119" y="48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17275" lIns="90000" spcFirstLastPara="1" rIns="90000" wrap="square" tIns="172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40" name="Google Shape;3340;p38"/>
                <p:cNvGrpSpPr/>
                <p:nvPr/>
              </p:nvGrpSpPr>
              <p:grpSpPr>
                <a:xfrm>
                  <a:off x="1950840" y="4555800"/>
                  <a:ext cx="334800" cy="761760"/>
                  <a:chOff x="1950840" y="4555800"/>
                  <a:chExt cx="334800" cy="761760"/>
                </a:xfrm>
              </p:grpSpPr>
              <p:sp>
                <p:nvSpPr>
                  <p:cNvPr id="3341" name="Google Shape;3341;p38"/>
                  <p:cNvSpPr/>
                  <p:nvPr/>
                </p:nvSpPr>
                <p:spPr>
                  <a:xfrm>
                    <a:off x="1952280" y="4555800"/>
                    <a:ext cx="333360" cy="682560"/>
                  </a:xfrm>
                  <a:custGeom>
                    <a:rect b="b" l="l" r="r" t="t"/>
                    <a:pathLst>
                      <a:path extrusionOk="0" h="1896" w="926">
                        <a:moveTo>
                          <a:pt x="668" y="0"/>
                        </a:moveTo>
                        <a:cubicBezTo>
                          <a:pt x="452" y="609"/>
                          <a:pt x="166" y="1141"/>
                          <a:pt x="0" y="1814"/>
                        </a:cubicBezTo>
                        <a:cubicBezTo>
                          <a:pt x="114" y="1857"/>
                          <a:pt x="239" y="1896"/>
                          <a:pt x="239" y="1896"/>
                        </a:cubicBezTo>
                        <a:cubicBezTo>
                          <a:pt x="444" y="1311"/>
                          <a:pt x="698" y="689"/>
                          <a:pt x="926" y="112"/>
                        </a:cubicBezTo>
                        <a:lnTo>
                          <a:pt x="668" y="0"/>
                        </a:ln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2" name="Google Shape;3342;p38"/>
                  <p:cNvSpPr/>
                  <p:nvPr/>
                </p:nvSpPr>
                <p:spPr>
                  <a:xfrm>
                    <a:off x="1998360" y="4586040"/>
                    <a:ext cx="243000" cy="634680"/>
                  </a:xfrm>
                  <a:custGeom>
                    <a:rect b="b" l="l" r="r" t="t"/>
                    <a:pathLst>
                      <a:path extrusionOk="0" fill="none" h="1763" w="675">
                        <a:moveTo>
                          <a:pt x="0" y="1763"/>
                        </a:moveTo>
                        <a:cubicBezTo>
                          <a:pt x="225" y="1175"/>
                          <a:pt x="451" y="588"/>
                          <a:pt x="675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3" name="Google Shape;3343;p38"/>
                  <p:cNvSpPr/>
                  <p:nvPr/>
                </p:nvSpPr>
                <p:spPr>
                  <a:xfrm>
                    <a:off x="1950840" y="5210280"/>
                    <a:ext cx="86040" cy="107280"/>
                  </a:xfrm>
                  <a:custGeom>
                    <a:rect b="b" l="l" r="r" t="t"/>
                    <a:pathLst>
                      <a:path extrusionOk="0" fill="none" h="298" w="239">
                        <a:moveTo>
                          <a:pt x="239" y="85"/>
                        </a:moveTo>
                        <a:cubicBezTo>
                          <a:pt x="189" y="158"/>
                          <a:pt x="147" y="226"/>
                          <a:pt x="99" y="298"/>
                        </a:cubicBezTo>
                        <a:lnTo>
                          <a:pt x="2" y="265"/>
                        </a:lnTo>
                        <a:cubicBezTo>
                          <a:pt x="-4" y="173"/>
                          <a:pt x="4" y="91"/>
                          <a:pt x="4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44" name="Google Shape;3344;p38"/>
              <p:cNvGrpSpPr/>
              <p:nvPr/>
            </p:nvGrpSpPr>
            <p:grpSpPr>
              <a:xfrm>
                <a:off x="8315934" y="3805460"/>
                <a:ext cx="268726" cy="711196"/>
                <a:chOff x="1684460" y="4511710"/>
                <a:chExt cx="208800" cy="552600"/>
              </a:xfrm>
            </p:grpSpPr>
            <p:sp>
              <p:nvSpPr>
                <p:cNvPr id="3345" name="Google Shape;3345;p38"/>
                <p:cNvSpPr/>
                <p:nvPr/>
              </p:nvSpPr>
              <p:spPr>
                <a:xfrm>
                  <a:off x="1684460" y="4511710"/>
                  <a:ext cx="137520" cy="77760"/>
                </a:xfrm>
                <a:custGeom>
                  <a:rect b="b" l="l" r="r" t="t"/>
                  <a:pathLst>
                    <a:path extrusionOk="0" h="216" w="382">
                      <a:moveTo>
                        <a:pt x="15" y="216"/>
                      </a:moveTo>
                      <a:cubicBezTo>
                        <a:pt x="10" y="194"/>
                        <a:pt x="6" y="172"/>
                        <a:pt x="2" y="149"/>
                      </a:cubicBezTo>
                      <a:cubicBezTo>
                        <a:pt x="-7" y="103"/>
                        <a:pt x="25" y="58"/>
                        <a:pt x="72" y="48"/>
                      </a:cubicBezTo>
                      <a:cubicBezTo>
                        <a:pt x="133" y="37"/>
                        <a:pt x="195" y="20"/>
                        <a:pt x="256" y="3"/>
                      </a:cubicBezTo>
                      <a:cubicBezTo>
                        <a:pt x="299" y="-10"/>
                        <a:pt x="344" y="13"/>
                        <a:pt x="361" y="54"/>
                      </a:cubicBezTo>
                      <a:lnTo>
                        <a:pt x="382" y="127"/>
                      </a:lnTo>
                      <a:lnTo>
                        <a:pt x="15" y="21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32750" lIns="90000" spcFirstLastPara="1" rIns="90000" wrap="square" tIns="3275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46" name="Google Shape;3346;p38"/>
                <p:cNvGrpSpPr/>
                <p:nvPr/>
              </p:nvGrpSpPr>
              <p:grpSpPr>
                <a:xfrm>
                  <a:off x="1689860" y="4558150"/>
                  <a:ext cx="203400" cy="506160"/>
                  <a:chOff x="1689860" y="4558150"/>
                  <a:chExt cx="203400" cy="506160"/>
                </a:xfrm>
              </p:grpSpPr>
              <p:sp>
                <p:nvSpPr>
                  <p:cNvPr id="3347" name="Google Shape;3347;p38"/>
                  <p:cNvSpPr/>
                  <p:nvPr/>
                </p:nvSpPr>
                <p:spPr>
                  <a:xfrm>
                    <a:off x="1689860" y="4558150"/>
                    <a:ext cx="203400" cy="403560"/>
                  </a:xfrm>
                  <a:custGeom>
                    <a:rect b="b" l="l" r="r" t="t"/>
                    <a:pathLst>
                      <a:path extrusionOk="0" h="1121" w="565">
                        <a:moveTo>
                          <a:pt x="236" y="1121"/>
                        </a:moveTo>
                        <a:cubicBezTo>
                          <a:pt x="159" y="794"/>
                          <a:pt x="36" y="422"/>
                          <a:pt x="0" y="87"/>
                        </a:cubicBezTo>
                        <a:cubicBezTo>
                          <a:pt x="86" y="65"/>
                          <a:pt x="344" y="-6"/>
                          <a:pt x="365" y="0"/>
                        </a:cubicBezTo>
                        <a:cubicBezTo>
                          <a:pt x="365" y="0"/>
                          <a:pt x="382" y="61"/>
                          <a:pt x="391" y="106"/>
                        </a:cubicBezTo>
                        <a:cubicBezTo>
                          <a:pt x="451" y="420"/>
                          <a:pt x="524" y="741"/>
                          <a:pt x="565" y="1059"/>
                        </a:cubicBezTo>
                        <a:cubicBezTo>
                          <a:pt x="567" y="1059"/>
                          <a:pt x="367" y="1121"/>
                          <a:pt x="236" y="1121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8" name="Google Shape;3348;p38"/>
                  <p:cNvSpPr/>
                  <p:nvPr/>
                </p:nvSpPr>
                <p:spPr>
                  <a:xfrm>
                    <a:off x="1694900" y="4586950"/>
                    <a:ext cx="128880" cy="22320"/>
                  </a:xfrm>
                  <a:custGeom>
                    <a:rect b="b" l="l" r="r" t="t"/>
                    <a:pathLst>
                      <a:path extrusionOk="0" fill="none" h="62" w="358">
                        <a:moveTo>
                          <a:pt x="0" y="62"/>
                        </a:moveTo>
                        <a:cubicBezTo>
                          <a:pt x="115" y="24"/>
                          <a:pt x="237" y="4"/>
                          <a:pt x="358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49" name="Google Shape;3349;p38"/>
                  <p:cNvSpPr/>
                  <p:nvPr/>
                </p:nvSpPr>
                <p:spPr>
                  <a:xfrm>
                    <a:off x="1740620" y="4594870"/>
                    <a:ext cx="76680" cy="360720"/>
                  </a:xfrm>
                  <a:custGeom>
                    <a:rect b="b" l="l" r="r" t="t"/>
                    <a:pathLst>
                      <a:path extrusionOk="0" fill="none" h="1002" w="213">
                        <a:moveTo>
                          <a:pt x="0" y="0"/>
                        </a:moveTo>
                        <a:cubicBezTo>
                          <a:pt x="71" y="335"/>
                          <a:pt x="142" y="669"/>
                          <a:pt x="213" y="100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0" name="Google Shape;3350;p38"/>
                  <p:cNvSpPr/>
                  <p:nvPr/>
                </p:nvSpPr>
                <p:spPr>
                  <a:xfrm>
                    <a:off x="1769420" y="4598470"/>
                    <a:ext cx="76680" cy="354240"/>
                  </a:xfrm>
                  <a:custGeom>
                    <a:rect b="b" l="l" r="r" t="t"/>
                    <a:pathLst>
                      <a:path extrusionOk="0" fill="none" h="984" w="213">
                        <a:moveTo>
                          <a:pt x="0" y="0"/>
                        </a:moveTo>
                        <a:cubicBezTo>
                          <a:pt x="71" y="329"/>
                          <a:pt x="142" y="656"/>
                          <a:pt x="213" y="98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1" name="Google Shape;3351;p38"/>
                  <p:cNvSpPr/>
                  <p:nvPr/>
                </p:nvSpPr>
                <p:spPr>
                  <a:xfrm>
                    <a:off x="1776260" y="4931830"/>
                    <a:ext cx="111600" cy="115200"/>
                  </a:xfrm>
                  <a:custGeom>
                    <a:rect b="b" l="l" r="r" t="t"/>
                    <a:pathLst>
                      <a:path extrusionOk="0" fill="none" h="320" w="310">
                        <a:moveTo>
                          <a:pt x="0" y="86"/>
                        </a:moveTo>
                        <a:cubicBezTo>
                          <a:pt x="78" y="159"/>
                          <a:pt x="151" y="238"/>
                          <a:pt x="218" y="320"/>
                        </a:cubicBezTo>
                        <a:cubicBezTo>
                          <a:pt x="271" y="221"/>
                          <a:pt x="302" y="113"/>
                          <a:pt x="310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2" name="Google Shape;3352;p38"/>
                  <p:cNvSpPr/>
                  <p:nvPr/>
                </p:nvSpPr>
                <p:spPr>
                  <a:xfrm>
                    <a:off x="1853300" y="5053150"/>
                    <a:ext cx="6120" cy="11160"/>
                  </a:xfrm>
                  <a:custGeom>
                    <a:rect b="b" l="l" r="r" t="t"/>
                    <a:pathLst>
                      <a:path extrusionOk="0" fill="none" h="31" w="17">
                        <a:moveTo>
                          <a:pt x="17" y="31"/>
                        </a:moveTo>
                        <a:cubicBezTo>
                          <a:pt x="12" y="2"/>
                          <a:pt x="6" y="30"/>
                          <a:pt x="0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53" name="Google Shape;3353;p38"/>
              <p:cNvGrpSpPr/>
              <p:nvPr/>
            </p:nvGrpSpPr>
            <p:grpSpPr>
              <a:xfrm rot="-937740">
                <a:off x="7540098" y="4159981"/>
                <a:ext cx="760751" cy="833247"/>
                <a:chOff x="3620583" y="4245335"/>
                <a:chExt cx="760771" cy="833270"/>
              </a:xfrm>
            </p:grpSpPr>
            <p:sp>
              <p:nvSpPr>
                <p:cNvPr id="3354" name="Google Shape;3354;p38"/>
                <p:cNvSpPr/>
                <p:nvPr/>
              </p:nvSpPr>
              <p:spPr>
                <a:xfrm>
                  <a:off x="3659617" y="4321979"/>
                  <a:ext cx="657009" cy="756626"/>
                </a:xfrm>
                <a:custGeom>
                  <a:rect b="b" l="l" r="r" t="t"/>
                  <a:pathLst>
                    <a:path extrusionOk="0" h="1633" w="1418">
                      <a:moveTo>
                        <a:pt x="1418" y="1479"/>
                      </a:moveTo>
                      <a:cubicBezTo>
                        <a:pt x="1379" y="979"/>
                        <a:pt x="1317" y="500"/>
                        <a:pt x="1278" y="0"/>
                      </a:cubicBezTo>
                      <a:cubicBezTo>
                        <a:pt x="1084" y="5"/>
                        <a:pt x="888" y="11"/>
                        <a:pt x="693" y="17"/>
                      </a:cubicBezTo>
                      <a:cubicBezTo>
                        <a:pt x="647" y="18"/>
                        <a:pt x="602" y="18"/>
                        <a:pt x="555" y="20"/>
                      </a:cubicBezTo>
                      <a:cubicBezTo>
                        <a:pt x="353" y="26"/>
                        <a:pt x="200" y="119"/>
                        <a:pt x="0" y="125"/>
                      </a:cubicBezTo>
                      <a:cubicBezTo>
                        <a:pt x="68" y="628"/>
                        <a:pt x="133" y="1130"/>
                        <a:pt x="200" y="1633"/>
                      </a:cubicBezTo>
                      <a:cubicBezTo>
                        <a:pt x="613" y="1603"/>
                        <a:pt x="1011" y="1552"/>
                        <a:pt x="1418" y="147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55" name="Google Shape;3355;p38"/>
                <p:cNvGrpSpPr/>
                <p:nvPr/>
              </p:nvGrpSpPr>
              <p:grpSpPr>
                <a:xfrm>
                  <a:off x="3620583" y="4245335"/>
                  <a:ext cx="760771" cy="833049"/>
                  <a:chOff x="2873520" y="4710240"/>
                  <a:chExt cx="591120" cy="647280"/>
                </a:xfrm>
              </p:grpSpPr>
              <p:sp>
                <p:nvSpPr>
                  <p:cNvPr id="3356" name="Google Shape;3356;p38"/>
                  <p:cNvSpPr/>
                  <p:nvPr/>
                </p:nvSpPr>
                <p:spPr>
                  <a:xfrm>
                    <a:off x="2873520" y="4836960"/>
                    <a:ext cx="71280" cy="33120"/>
                  </a:xfrm>
                  <a:custGeom>
                    <a:rect b="b" l="l" r="r" t="t"/>
                    <a:pathLst>
                      <a:path extrusionOk="0" fill="none" h="92" w="198">
                        <a:moveTo>
                          <a:pt x="49" y="5"/>
                        </a:moveTo>
                        <a:cubicBezTo>
                          <a:pt x="34" y="-8"/>
                          <a:pt x="8" y="5"/>
                          <a:pt x="2" y="26"/>
                        </a:cubicBezTo>
                        <a:cubicBezTo>
                          <a:pt x="-4" y="44"/>
                          <a:pt x="10" y="65"/>
                          <a:pt x="26" y="76"/>
                        </a:cubicBezTo>
                        <a:cubicBezTo>
                          <a:pt x="43" y="87"/>
                          <a:pt x="64" y="89"/>
                          <a:pt x="84" y="91"/>
                        </a:cubicBezTo>
                        <a:cubicBezTo>
                          <a:pt x="129" y="95"/>
                          <a:pt x="181" y="86"/>
                          <a:pt x="198" y="4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7" name="Google Shape;3357;p38"/>
                  <p:cNvSpPr/>
                  <p:nvPr/>
                </p:nvSpPr>
                <p:spPr>
                  <a:xfrm>
                    <a:off x="2874240" y="4890600"/>
                    <a:ext cx="78120" cy="36360"/>
                  </a:xfrm>
                  <a:custGeom>
                    <a:rect b="b" l="l" r="r" t="t"/>
                    <a:pathLst>
                      <a:path extrusionOk="0" fill="none" h="101" w="217">
                        <a:moveTo>
                          <a:pt x="19" y="0"/>
                        </a:moveTo>
                        <a:cubicBezTo>
                          <a:pt x="0" y="9"/>
                          <a:pt x="-4" y="34"/>
                          <a:pt x="4" y="51"/>
                        </a:cubicBezTo>
                        <a:cubicBezTo>
                          <a:pt x="11" y="69"/>
                          <a:pt x="30" y="80"/>
                          <a:pt x="47" y="88"/>
                        </a:cubicBezTo>
                        <a:cubicBezTo>
                          <a:pt x="105" y="114"/>
                          <a:pt x="187" y="103"/>
                          <a:pt x="217" y="45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8" name="Google Shape;3358;p38"/>
                  <p:cNvSpPr/>
                  <p:nvPr/>
                </p:nvSpPr>
                <p:spPr>
                  <a:xfrm>
                    <a:off x="2873880" y="4957200"/>
                    <a:ext cx="87120" cy="31680"/>
                  </a:xfrm>
                  <a:custGeom>
                    <a:rect b="b" l="l" r="r" t="t"/>
                    <a:pathLst>
                      <a:path extrusionOk="0" fill="none" h="88" w="242">
                        <a:moveTo>
                          <a:pt x="14" y="0"/>
                        </a:moveTo>
                        <a:cubicBezTo>
                          <a:pt x="-3" y="9"/>
                          <a:pt x="-3" y="36"/>
                          <a:pt x="9" y="50"/>
                        </a:cubicBezTo>
                        <a:cubicBezTo>
                          <a:pt x="20" y="65"/>
                          <a:pt x="40" y="73"/>
                          <a:pt x="59" y="78"/>
                        </a:cubicBezTo>
                        <a:cubicBezTo>
                          <a:pt x="93" y="88"/>
                          <a:pt x="128" y="92"/>
                          <a:pt x="162" y="82"/>
                        </a:cubicBezTo>
                        <a:cubicBezTo>
                          <a:pt x="195" y="75"/>
                          <a:pt x="227" y="52"/>
                          <a:pt x="242" y="2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59" name="Google Shape;3359;p38"/>
                  <p:cNvSpPr/>
                  <p:nvPr/>
                </p:nvSpPr>
                <p:spPr>
                  <a:xfrm>
                    <a:off x="2886840" y="5020560"/>
                    <a:ext cx="78840" cy="26640"/>
                  </a:xfrm>
                  <a:custGeom>
                    <a:rect b="b" l="l" r="r" t="t"/>
                    <a:pathLst>
                      <a:path extrusionOk="0" fill="none" h="74" w="219">
                        <a:moveTo>
                          <a:pt x="1" y="0"/>
                        </a:moveTo>
                        <a:cubicBezTo>
                          <a:pt x="-3" y="20"/>
                          <a:pt x="8" y="39"/>
                          <a:pt x="25" y="52"/>
                        </a:cubicBezTo>
                        <a:cubicBezTo>
                          <a:pt x="42" y="63"/>
                          <a:pt x="62" y="69"/>
                          <a:pt x="81" y="71"/>
                        </a:cubicBezTo>
                        <a:cubicBezTo>
                          <a:pt x="107" y="74"/>
                          <a:pt x="132" y="77"/>
                          <a:pt x="159" y="71"/>
                        </a:cubicBezTo>
                        <a:cubicBezTo>
                          <a:pt x="185" y="66"/>
                          <a:pt x="208" y="48"/>
                          <a:pt x="219" y="24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0" name="Google Shape;3360;p38"/>
                  <p:cNvSpPr/>
                  <p:nvPr/>
                </p:nvSpPr>
                <p:spPr>
                  <a:xfrm>
                    <a:off x="2892600" y="5082480"/>
                    <a:ext cx="73800" cy="24120"/>
                  </a:xfrm>
                  <a:custGeom>
                    <a:rect b="b" l="l" r="r" t="t"/>
                    <a:pathLst>
                      <a:path extrusionOk="0" fill="none" h="67" w="205">
                        <a:moveTo>
                          <a:pt x="0" y="0"/>
                        </a:moveTo>
                        <a:cubicBezTo>
                          <a:pt x="11" y="39"/>
                          <a:pt x="52" y="65"/>
                          <a:pt x="93" y="67"/>
                        </a:cubicBezTo>
                        <a:cubicBezTo>
                          <a:pt x="134" y="69"/>
                          <a:pt x="175" y="50"/>
                          <a:pt x="205" y="2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1" name="Google Shape;3361;p38"/>
                  <p:cNvSpPr/>
                  <p:nvPr/>
                </p:nvSpPr>
                <p:spPr>
                  <a:xfrm>
                    <a:off x="2900880" y="5154120"/>
                    <a:ext cx="81000" cy="30240"/>
                  </a:xfrm>
                  <a:custGeom>
                    <a:rect b="b" l="l" r="r" t="t"/>
                    <a:pathLst>
                      <a:path extrusionOk="0" fill="none" h="84" w="225">
                        <a:moveTo>
                          <a:pt x="1" y="0"/>
                        </a:moveTo>
                        <a:cubicBezTo>
                          <a:pt x="-5" y="28"/>
                          <a:pt x="14" y="56"/>
                          <a:pt x="38" y="71"/>
                        </a:cubicBezTo>
                        <a:cubicBezTo>
                          <a:pt x="62" y="85"/>
                          <a:pt x="92" y="86"/>
                          <a:pt x="120" y="83"/>
                        </a:cubicBezTo>
                        <a:cubicBezTo>
                          <a:pt x="158" y="77"/>
                          <a:pt x="193" y="62"/>
                          <a:pt x="225" y="4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2" name="Google Shape;3362;p38"/>
                  <p:cNvSpPr/>
                  <p:nvPr/>
                </p:nvSpPr>
                <p:spPr>
                  <a:xfrm>
                    <a:off x="2912760" y="5220720"/>
                    <a:ext cx="67680" cy="31320"/>
                  </a:xfrm>
                  <a:custGeom>
                    <a:rect b="b" l="l" r="r" t="t"/>
                    <a:pathLst>
                      <a:path extrusionOk="0" fill="none" h="87" w="188">
                        <a:moveTo>
                          <a:pt x="0" y="0"/>
                        </a:moveTo>
                        <a:cubicBezTo>
                          <a:pt x="3" y="40"/>
                          <a:pt x="37" y="70"/>
                          <a:pt x="74" y="81"/>
                        </a:cubicBezTo>
                        <a:cubicBezTo>
                          <a:pt x="112" y="92"/>
                          <a:pt x="151" y="86"/>
                          <a:pt x="188" y="7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3" name="Google Shape;3363;p38"/>
                  <p:cNvSpPr/>
                  <p:nvPr/>
                </p:nvSpPr>
                <p:spPr>
                  <a:xfrm>
                    <a:off x="2926080" y="5286600"/>
                    <a:ext cx="78120" cy="21960"/>
                  </a:xfrm>
                  <a:custGeom>
                    <a:rect b="b" l="l" r="r" t="t"/>
                    <a:pathLst>
                      <a:path extrusionOk="0" fill="none" h="61" w="217">
                        <a:moveTo>
                          <a:pt x="0" y="0"/>
                        </a:moveTo>
                        <a:cubicBezTo>
                          <a:pt x="4" y="36"/>
                          <a:pt x="43" y="57"/>
                          <a:pt x="78" y="60"/>
                        </a:cubicBezTo>
                        <a:cubicBezTo>
                          <a:pt x="127" y="66"/>
                          <a:pt x="177" y="51"/>
                          <a:pt x="217" y="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4" name="Google Shape;3364;p38"/>
                  <p:cNvSpPr/>
                  <p:nvPr/>
                </p:nvSpPr>
                <p:spPr>
                  <a:xfrm>
                    <a:off x="2913120" y="4744800"/>
                    <a:ext cx="414360" cy="33480"/>
                  </a:xfrm>
                  <a:custGeom>
                    <a:rect b="b" l="l" r="r" t="t"/>
                    <a:pathLst>
                      <a:path extrusionOk="0" fill="none" h="93" w="1151">
                        <a:moveTo>
                          <a:pt x="0" y="93"/>
                        </a:moveTo>
                        <a:cubicBezTo>
                          <a:pt x="380" y="20"/>
                          <a:pt x="766" y="-12"/>
                          <a:pt x="1151" y="3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5" name="Google Shape;3365;p38"/>
                  <p:cNvSpPr/>
                  <p:nvPr/>
                </p:nvSpPr>
                <p:spPr>
                  <a:xfrm>
                    <a:off x="2911320" y="4724640"/>
                    <a:ext cx="108360" cy="18000"/>
                  </a:xfrm>
                  <a:custGeom>
                    <a:rect b="b" l="l" r="r" t="t"/>
                    <a:pathLst>
                      <a:path extrusionOk="0" fill="none" h="50" w="301">
                        <a:moveTo>
                          <a:pt x="0" y="50"/>
                        </a:moveTo>
                        <a:cubicBezTo>
                          <a:pt x="101" y="39"/>
                          <a:pt x="202" y="22"/>
                          <a:pt x="301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6" name="Google Shape;3366;p38"/>
                  <p:cNvSpPr/>
                  <p:nvPr/>
                </p:nvSpPr>
                <p:spPr>
                  <a:xfrm>
                    <a:off x="3137760" y="4710240"/>
                    <a:ext cx="260640" cy="8280"/>
                  </a:xfrm>
                  <a:custGeom>
                    <a:rect b="b" l="l" r="r" t="t"/>
                    <a:pathLst>
                      <a:path extrusionOk="0" fill="none" h="23" w="724">
                        <a:moveTo>
                          <a:pt x="0" y="0"/>
                        </a:moveTo>
                        <a:cubicBezTo>
                          <a:pt x="180" y="13"/>
                          <a:pt x="544" y="30"/>
                          <a:pt x="724" y="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7" name="Google Shape;3367;p38"/>
                  <p:cNvSpPr/>
                  <p:nvPr/>
                </p:nvSpPr>
                <p:spPr>
                  <a:xfrm>
                    <a:off x="3363840" y="4769640"/>
                    <a:ext cx="50400" cy="532440"/>
                  </a:xfrm>
                  <a:custGeom>
                    <a:rect b="b" l="l" r="r" t="t"/>
                    <a:pathLst>
                      <a:path extrusionOk="0" fill="none" h="1479" w="140">
                        <a:moveTo>
                          <a:pt x="0" y="0"/>
                        </a:moveTo>
                        <a:cubicBezTo>
                          <a:pt x="43" y="491"/>
                          <a:pt x="82" y="992"/>
                          <a:pt x="140" y="147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8" name="Google Shape;3368;p38"/>
                  <p:cNvSpPr/>
                  <p:nvPr/>
                </p:nvSpPr>
                <p:spPr>
                  <a:xfrm>
                    <a:off x="2975760" y="4719240"/>
                    <a:ext cx="488880" cy="638280"/>
                  </a:xfrm>
                  <a:custGeom>
                    <a:rect b="b" l="l" r="r" t="t"/>
                    <a:pathLst>
                      <a:path extrusionOk="0" fill="none" h="1773" w="1358">
                        <a:moveTo>
                          <a:pt x="1187" y="0"/>
                        </a:moveTo>
                        <a:cubicBezTo>
                          <a:pt x="1267" y="457"/>
                          <a:pt x="1325" y="1053"/>
                          <a:pt x="1358" y="1517"/>
                        </a:cubicBezTo>
                        <a:cubicBezTo>
                          <a:pt x="1360" y="1550"/>
                          <a:pt x="1267" y="1627"/>
                          <a:pt x="1218" y="1633"/>
                        </a:cubicBezTo>
                        <a:cubicBezTo>
                          <a:pt x="824" y="1677"/>
                          <a:pt x="417" y="1745"/>
                          <a:pt x="0" y="1773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69" name="Google Shape;3369;p38"/>
                  <p:cNvSpPr/>
                  <p:nvPr/>
                </p:nvSpPr>
                <p:spPr>
                  <a:xfrm>
                    <a:off x="2999160" y="4847760"/>
                    <a:ext cx="299520" cy="108720"/>
                  </a:xfrm>
                  <a:custGeom>
                    <a:rect b="b" l="l" r="r" t="t"/>
                    <a:pathLst>
                      <a:path extrusionOk="0" fill="none" h="302" w="832">
                        <a:moveTo>
                          <a:pt x="832" y="0"/>
                        </a:moveTo>
                        <a:cubicBezTo>
                          <a:pt x="554" y="7"/>
                          <a:pt x="275" y="46"/>
                          <a:pt x="1" y="82"/>
                        </a:cubicBezTo>
                        <a:cubicBezTo>
                          <a:pt x="-1" y="156"/>
                          <a:pt x="8" y="229"/>
                          <a:pt x="27" y="302"/>
                        </a:cubicBezTo>
                        <a:cubicBezTo>
                          <a:pt x="150" y="289"/>
                          <a:pt x="258" y="283"/>
                          <a:pt x="382" y="27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0" name="Google Shape;3370;p38"/>
                  <p:cNvSpPr/>
                  <p:nvPr/>
                </p:nvSpPr>
                <p:spPr>
                  <a:xfrm>
                    <a:off x="3170880" y="4916160"/>
                    <a:ext cx="123120" cy="23400"/>
                  </a:xfrm>
                  <a:custGeom>
                    <a:rect b="b" l="l" r="r" t="t"/>
                    <a:pathLst>
                      <a:path extrusionOk="0" fill="none" h="65" w="342">
                        <a:moveTo>
                          <a:pt x="0" y="65"/>
                        </a:moveTo>
                        <a:cubicBezTo>
                          <a:pt x="114" y="43"/>
                          <a:pt x="228" y="22"/>
                          <a:pt x="342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  <p:grpSp>
          <p:nvGrpSpPr>
            <p:cNvPr id="3371" name="Google Shape;3371;p38"/>
            <p:cNvGrpSpPr/>
            <p:nvPr/>
          </p:nvGrpSpPr>
          <p:grpSpPr>
            <a:xfrm>
              <a:off x="874094" y="-88901"/>
              <a:ext cx="1326774" cy="1608452"/>
              <a:chOff x="126694" y="39371"/>
              <a:chExt cx="1462494" cy="1772985"/>
            </a:xfrm>
          </p:grpSpPr>
          <p:grpSp>
            <p:nvGrpSpPr>
              <p:cNvPr id="3372" name="Google Shape;3372;p38"/>
              <p:cNvGrpSpPr/>
              <p:nvPr/>
            </p:nvGrpSpPr>
            <p:grpSpPr>
              <a:xfrm rot="-1580882">
                <a:off x="608274" y="162978"/>
                <a:ext cx="716756" cy="682471"/>
                <a:chOff x="610920" y="3189960"/>
                <a:chExt cx="556920" cy="530280"/>
              </a:xfrm>
            </p:grpSpPr>
            <p:grpSp>
              <p:nvGrpSpPr>
                <p:cNvPr id="3373" name="Google Shape;3373;p38"/>
                <p:cNvGrpSpPr/>
                <p:nvPr/>
              </p:nvGrpSpPr>
              <p:grpSpPr>
                <a:xfrm>
                  <a:off x="631800" y="3189960"/>
                  <a:ext cx="536040" cy="530280"/>
                  <a:chOff x="631800" y="3189960"/>
                  <a:chExt cx="536040" cy="530280"/>
                </a:xfrm>
              </p:grpSpPr>
              <p:sp>
                <p:nvSpPr>
                  <p:cNvPr id="3374" name="Google Shape;3374;p38"/>
                  <p:cNvSpPr/>
                  <p:nvPr/>
                </p:nvSpPr>
                <p:spPr>
                  <a:xfrm>
                    <a:off x="631800" y="3189960"/>
                    <a:ext cx="468000" cy="304560"/>
                  </a:xfrm>
                  <a:custGeom>
                    <a:rect b="b" l="l" r="r" t="t"/>
                    <a:pathLst>
                      <a:path extrusionOk="0" h="846" w="1300">
                        <a:moveTo>
                          <a:pt x="250" y="117"/>
                        </a:moveTo>
                        <a:cubicBezTo>
                          <a:pt x="574" y="356"/>
                          <a:pt x="899" y="603"/>
                          <a:pt x="1218" y="846"/>
                        </a:cubicBezTo>
                        <a:lnTo>
                          <a:pt x="1300" y="756"/>
                        </a:lnTo>
                        <a:cubicBezTo>
                          <a:pt x="979" y="509"/>
                          <a:pt x="650" y="261"/>
                          <a:pt x="323" y="20"/>
                        </a:cubicBezTo>
                        <a:cubicBezTo>
                          <a:pt x="278" y="-14"/>
                          <a:pt x="215" y="-5"/>
                          <a:pt x="179" y="38"/>
                        </a:cubicBezTo>
                        <a:cubicBezTo>
                          <a:pt x="131" y="98"/>
                          <a:pt x="75" y="160"/>
                          <a:pt x="22" y="214"/>
                        </a:cubicBezTo>
                        <a:cubicBezTo>
                          <a:pt x="11" y="227"/>
                          <a:pt x="4" y="240"/>
                          <a:pt x="0" y="257"/>
                        </a:cubicBezTo>
                        <a:cubicBezTo>
                          <a:pt x="37" y="216"/>
                          <a:pt x="73" y="175"/>
                          <a:pt x="107" y="134"/>
                        </a:cubicBezTo>
                        <a:cubicBezTo>
                          <a:pt x="144" y="93"/>
                          <a:pt x="206" y="85"/>
                          <a:pt x="250" y="117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1" anchor="ctr" bIns="45000" lIns="90000" spcFirstLastPara="1" rIns="90000" wrap="square" tIns="450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5" name="Google Shape;3375;p38"/>
                  <p:cNvSpPr/>
                  <p:nvPr/>
                </p:nvSpPr>
                <p:spPr>
                  <a:xfrm>
                    <a:off x="1089000" y="3645000"/>
                    <a:ext cx="78840" cy="75240"/>
                  </a:xfrm>
                  <a:custGeom>
                    <a:rect b="b" l="l" r="r" t="t"/>
                    <a:pathLst>
                      <a:path extrusionOk="0" h="209" w="219">
                        <a:moveTo>
                          <a:pt x="0" y="138"/>
                        </a:moveTo>
                        <a:cubicBezTo>
                          <a:pt x="32" y="159"/>
                          <a:pt x="62" y="183"/>
                          <a:pt x="90" y="209"/>
                        </a:cubicBezTo>
                        <a:cubicBezTo>
                          <a:pt x="131" y="200"/>
                          <a:pt x="180" y="179"/>
                          <a:pt x="219" y="166"/>
                        </a:cubicBezTo>
                        <a:cubicBezTo>
                          <a:pt x="159" y="112"/>
                          <a:pt x="103" y="54"/>
                          <a:pt x="43" y="0"/>
                        </a:cubicBezTo>
                        <a:lnTo>
                          <a:pt x="0" y="138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anchorCtr="1" anchor="ctr" bIns="30225" lIns="90000" spcFirstLastPara="1" rIns="90000" wrap="square" tIns="302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3376" name="Google Shape;3376;p38"/>
                <p:cNvSpPr/>
                <p:nvPr/>
              </p:nvSpPr>
              <p:spPr>
                <a:xfrm>
                  <a:off x="896760" y="3485520"/>
                  <a:ext cx="228600" cy="226440"/>
                </a:xfrm>
                <a:custGeom>
                  <a:rect b="b" l="l" r="r" t="t"/>
                  <a:pathLst>
                    <a:path extrusionOk="0" h="629" w="635">
                      <a:moveTo>
                        <a:pt x="600" y="105"/>
                      </a:moveTo>
                      <a:cubicBezTo>
                        <a:pt x="564" y="71"/>
                        <a:pt x="508" y="32"/>
                        <a:pt x="462" y="0"/>
                      </a:cubicBezTo>
                      <a:cubicBezTo>
                        <a:pt x="387" y="60"/>
                        <a:pt x="86" y="400"/>
                        <a:pt x="0" y="503"/>
                      </a:cubicBezTo>
                      <a:cubicBezTo>
                        <a:pt x="36" y="546"/>
                        <a:pt x="120" y="635"/>
                        <a:pt x="176" y="628"/>
                      </a:cubicBezTo>
                      <a:cubicBezTo>
                        <a:pt x="202" y="624"/>
                        <a:pt x="247" y="564"/>
                        <a:pt x="271" y="553"/>
                      </a:cubicBezTo>
                      <a:cubicBezTo>
                        <a:pt x="359" y="510"/>
                        <a:pt x="469" y="525"/>
                        <a:pt x="544" y="589"/>
                      </a:cubicBezTo>
                      <a:cubicBezTo>
                        <a:pt x="587" y="555"/>
                        <a:pt x="594" y="525"/>
                        <a:pt x="635" y="492"/>
                      </a:cubicBezTo>
                      <a:cubicBezTo>
                        <a:pt x="585" y="443"/>
                        <a:pt x="551" y="393"/>
                        <a:pt x="536" y="325"/>
                      </a:cubicBezTo>
                      <a:cubicBezTo>
                        <a:pt x="525" y="273"/>
                        <a:pt x="553" y="241"/>
                        <a:pt x="602" y="189"/>
                      </a:cubicBezTo>
                      <a:cubicBezTo>
                        <a:pt x="624" y="165"/>
                        <a:pt x="624" y="127"/>
                        <a:pt x="600" y="105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77" name="Google Shape;3377;p38"/>
                <p:cNvGrpSpPr/>
                <p:nvPr/>
              </p:nvGrpSpPr>
              <p:grpSpPr>
                <a:xfrm>
                  <a:off x="610920" y="3225240"/>
                  <a:ext cx="468720" cy="454680"/>
                  <a:chOff x="610920" y="3225240"/>
                  <a:chExt cx="468720" cy="454680"/>
                </a:xfrm>
              </p:grpSpPr>
              <p:sp>
                <p:nvSpPr>
                  <p:cNvPr id="3378" name="Google Shape;3378;p38"/>
                  <p:cNvSpPr/>
                  <p:nvPr/>
                </p:nvSpPr>
                <p:spPr>
                  <a:xfrm>
                    <a:off x="610920" y="3225240"/>
                    <a:ext cx="468720" cy="454680"/>
                  </a:xfrm>
                  <a:custGeom>
                    <a:rect b="b" l="l" r="r" t="t"/>
                    <a:pathLst>
                      <a:path extrusionOk="0" fill="none" h="1263" w="1302">
                        <a:moveTo>
                          <a:pt x="833" y="1263"/>
                        </a:moveTo>
                        <a:cubicBezTo>
                          <a:pt x="555" y="938"/>
                          <a:pt x="293" y="665"/>
                          <a:pt x="21" y="335"/>
                        </a:cubicBezTo>
                        <a:cubicBezTo>
                          <a:pt x="-9" y="299"/>
                          <a:pt x="-7" y="247"/>
                          <a:pt x="24" y="213"/>
                        </a:cubicBezTo>
                        <a:cubicBezTo>
                          <a:pt x="77" y="157"/>
                          <a:pt x="131" y="96"/>
                          <a:pt x="181" y="38"/>
                        </a:cubicBezTo>
                        <a:cubicBezTo>
                          <a:pt x="217" y="-5"/>
                          <a:pt x="280" y="-13"/>
                          <a:pt x="325" y="19"/>
                        </a:cubicBezTo>
                        <a:cubicBezTo>
                          <a:pt x="652" y="260"/>
                          <a:pt x="979" y="508"/>
                          <a:pt x="1302" y="755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79" name="Google Shape;3379;p38"/>
                  <p:cNvSpPr/>
                  <p:nvPr/>
                </p:nvSpPr>
                <p:spPr>
                  <a:xfrm>
                    <a:off x="703800" y="3312360"/>
                    <a:ext cx="216000" cy="212400"/>
                  </a:xfrm>
                  <a:custGeom>
                    <a:rect b="b" l="l" r="r" t="t"/>
                    <a:pathLst>
                      <a:path extrusionOk="0" h="590" w="600">
                        <a:moveTo>
                          <a:pt x="484" y="563"/>
                        </a:moveTo>
                        <a:cubicBezTo>
                          <a:pt x="503" y="575"/>
                          <a:pt x="521" y="586"/>
                          <a:pt x="544" y="590"/>
                        </a:cubicBezTo>
                        <a:cubicBezTo>
                          <a:pt x="566" y="591"/>
                          <a:pt x="590" y="583"/>
                          <a:pt x="598" y="562"/>
                        </a:cubicBezTo>
                        <a:cubicBezTo>
                          <a:pt x="605" y="542"/>
                          <a:pt x="594" y="517"/>
                          <a:pt x="583" y="498"/>
                        </a:cubicBezTo>
                        <a:cubicBezTo>
                          <a:pt x="467" y="311"/>
                          <a:pt x="310" y="149"/>
                          <a:pt x="125" y="29"/>
                        </a:cubicBezTo>
                        <a:cubicBezTo>
                          <a:pt x="106" y="16"/>
                          <a:pt x="84" y="3"/>
                          <a:pt x="62" y="1"/>
                        </a:cubicBezTo>
                        <a:cubicBezTo>
                          <a:pt x="-105" y="-23"/>
                          <a:pt x="116" y="237"/>
                          <a:pt x="140" y="263"/>
                        </a:cubicBezTo>
                        <a:cubicBezTo>
                          <a:pt x="239" y="378"/>
                          <a:pt x="355" y="481"/>
                          <a:pt x="484" y="563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0" name="Google Shape;3380;p38"/>
                  <p:cNvSpPr/>
                  <p:nvPr/>
                </p:nvSpPr>
                <p:spPr>
                  <a:xfrm>
                    <a:off x="881280" y="3523320"/>
                    <a:ext cx="96840" cy="114120"/>
                  </a:xfrm>
                  <a:custGeom>
                    <a:rect b="b" l="l" r="r" t="t"/>
                    <a:pathLst>
                      <a:path extrusionOk="0" fill="none" h="317" w="269">
                        <a:moveTo>
                          <a:pt x="0" y="317"/>
                        </a:moveTo>
                        <a:cubicBezTo>
                          <a:pt x="97" y="218"/>
                          <a:pt x="187" y="112"/>
                          <a:pt x="269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1" name="Google Shape;3381;p38"/>
                  <p:cNvSpPr/>
                  <p:nvPr/>
                </p:nvSpPr>
                <p:spPr>
                  <a:xfrm>
                    <a:off x="992160" y="3475440"/>
                    <a:ext cx="28440" cy="30960"/>
                  </a:xfrm>
                  <a:custGeom>
                    <a:rect b="b" l="l" r="r" t="t"/>
                    <a:pathLst>
                      <a:path extrusionOk="0" fill="none" h="86" w="79">
                        <a:moveTo>
                          <a:pt x="0" y="86"/>
                        </a:moveTo>
                        <a:cubicBezTo>
                          <a:pt x="27" y="58"/>
                          <a:pt x="53" y="28"/>
                          <a:pt x="79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2" name="Google Shape;3382;p38"/>
                  <p:cNvSpPr/>
                  <p:nvPr/>
                </p:nvSpPr>
                <p:spPr>
                  <a:xfrm>
                    <a:off x="631080" y="3243600"/>
                    <a:ext cx="92160" cy="98640"/>
                  </a:xfrm>
                  <a:custGeom>
                    <a:rect b="b" l="l" r="r" t="t"/>
                    <a:pathLst>
                      <a:path extrusionOk="0" fill="none" h="274" w="256">
                        <a:moveTo>
                          <a:pt x="0" y="274"/>
                        </a:moveTo>
                        <a:cubicBezTo>
                          <a:pt x="86" y="183"/>
                          <a:pt x="170" y="91"/>
                          <a:pt x="25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47150" lIns="96475" spcFirstLastPara="1" rIns="96475" wrap="square" tIns="4715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3383" name="Google Shape;3383;p38"/>
              <p:cNvGrpSpPr/>
              <p:nvPr/>
            </p:nvGrpSpPr>
            <p:grpSpPr>
              <a:xfrm>
                <a:off x="126694" y="939084"/>
                <a:ext cx="1462494" cy="873272"/>
                <a:chOff x="2462760" y="3946680"/>
                <a:chExt cx="997200" cy="595440"/>
              </a:xfrm>
            </p:grpSpPr>
            <p:sp>
              <p:nvSpPr>
                <p:cNvPr id="3384" name="Google Shape;3384;p38"/>
                <p:cNvSpPr/>
                <p:nvPr/>
              </p:nvSpPr>
              <p:spPr>
                <a:xfrm>
                  <a:off x="2467440" y="4083480"/>
                  <a:ext cx="992520" cy="458640"/>
                </a:xfrm>
                <a:custGeom>
                  <a:rect b="b" l="l" r="r" t="t"/>
                  <a:pathLst>
                    <a:path extrusionOk="0" h="1274" w="2757">
                      <a:moveTo>
                        <a:pt x="756" y="1147"/>
                      </a:moveTo>
                      <a:cubicBezTo>
                        <a:pt x="913" y="1071"/>
                        <a:pt x="1078" y="931"/>
                        <a:pt x="1306" y="925"/>
                      </a:cubicBezTo>
                      <a:cubicBezTo>
                        <a:pt x="1545" y="919"/>
                        <a:pt x="1694" y="1039"/>
                        <a:pt x="1694" y="1039"/>
                      </a:cubicBezTo>
                      <a:cubicBezTo>
                        <a:pt x="1713" y="1033"/>
                        <a:pt x="1876" y="860"/>
                        <a:pt x="2105" y="761"/>
                      </a:cubicBezTo>
                      <a:cubicBezTo>
                        <a:pt x="2287" y="682"/>
                        <a:pt x="2522" y="667"/>
                        <a:pt x="2662" y="693"/>
                      </a:cubicBezTo>
                      <a:cubicBezTo>
                        <a:pt x="2677" y="695"/>
                        <a:pt x="2705" y="686"/>
                        <a:pt x="2716" y="695"/>
                      </a:cubicBezTo>
                      <a:cubicBezTo>
                        <a:pt x="2728" y="704"/>
                        <a:pt x="2757" y="770"/>
                        <a:pt x="2757" y="770"/>
                      </a:cubicBezTo>
                      <a:cubicBezTo>
                        <a:pt x="2348" y="697"/>
                        <a:pt x="1988" y="867"/>
                        <a:pt x="1709" y="1112"/>
                      </a:cubicBezTo>
                      <a:cubicBezTo>
                        <a:pt x="1588" y="1058"/>
                        <a:pt x="1427" y="983"/>
                        <a:pt x="1294" y="998"/>
                      </a:cubicBezTo>
                      <a:cubicBezTo>
                        <a:pt x="1233" y="1005"/>
                        <a:pt x="930" y="1144"/>
                        <a:pt x="728" y="1274"/>
                      </a:cubicBezTo>
                      <a:cubicBezTo>
                        <a:pt x="542" y="923"/>
                        <a:pt x="252" y="484"/>
                        <a:pt x="0" y="60"/>
                      </a:cubicBezTo>
                      <a:cubicBezTo>
                        <a:pt x="41" y="43"/>
                        <a:pt x="26" y="17"/>
                        <a:pt x="67" y="0"/>
                      </a:cubicBezTo>
                      <a:cubicBezTo>
                        <a:pt x="336" y="432"/>
                        <a:pt x="525" y="775"/>
                        <a:pt x="756" y="1147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385" name="Google Shape;3385;p38"/>
                <p:cNvGrpSpPr/>
                <p:nvPr/>
              </p:nvGrpSpPr>
              <p:grpSpPr>
                <a:xfrm>
                  <a:off x="2462760" y="3946680"/>
                  <a:ext cx="993960" cy="552600"/>
                  <a:chOff x="2462760" y="3946680"/>
                  <a:chExt cx="993960" cy="552600"/>
                </a:xfrm>
              </p:grpSpPr>
              <p:sp>
                <p:nvSpPr>
                  <p:cNvPr id="3386" name="Google Shape;3386;p38"/>
                  <p:cNvSpPr/>
                  <p:nvPr/>
                </p:nvSpPr>
                <p:spPr>
                  <a:xfrm>
                    <a:off x="2489040" y="3946680"/>
                    <a:ext cx="957600" cy="552600"/>
                  </a:xfrm>
                  <a:custGeom>
                    <a:rect b="b" l="l" r="r" t="t"/>
                    <a:pathLst>
                      <a:path extrusionOk="0" h="1535" w="2660">
                        <a:moveTo>
                          <a:pt x="2660" y="1081"/>
                        </a:moveTo>
                        <a:cubicBezTo>
                          <a:pt x="2322" y="993"/>
                          <a:pt x="1868" y="1159"/>
                          <a:pt x="1634" y="1417"/>
                        </a:cubicBezTo>
                        <a:cubicBezTo>
                          <a:pt x="1485" y="1296"/>
                          <a:pt x="1270" y="1260"/>
                          <a:pt x="1089" y="1327"/>
                        </a:cubicBezTo>
                        <a:cubicBezTo>
                          <a:pt x="949" y="1380"/>
                          <a:pt x="827" y="1462"/>
                          <a:pt x="698" y="1535"/>
                        </a:cubicBezTo>
                        <a:cubicBezTo>
                          <a:pt x="463" y="1150"/>
                          <a:pt x="235" y="776"/>
                          <a:pt x="0" y="393"/>
                        </a:cubicBezTo>
                        <a:cubicBezTo>
                          <a:pt x="153" y="180"/>
                          <a:pt x="463" y="126"/>
                          <a:pt x="706" y="184"/>
                        </a:cubicBezTo>
                        <a:cubicBezTo>
                          <a:pt x="861" y="221"/>
                          <a:pt x="1005" y="296"/>
                          <a:pt x="1143" y="380"/>
                        </a:cubicBezTo>
                        <a:cubicBezTo>
                          <a:pt x="1163" y="326"/>
                          <a:pt x="1315" y="117"/>
                          <a:pt x="1644" y="49"/>
                        </a:cubicBezTo>
                        <a:cubicBezTo>
                          <a:pt x="1788" y="20"/>
                          <a:pt x="1941" y="-31"/>
                          <a:pt x="2077" y="25"/>
                        </a:cubicBezTo>
                        <a:cubicBezTo>
                          <a:pt x="2314" y="356"/>
                          <a:pt x="2451" y="730"/>
                          <a:pt x="2660" y="1081"/>
                        </a:cubicBezTo>
                        <a:close/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7" name="Google Shape;3387;p38"/>
                  <p:cNvSpPr/>
                  <p:nvPr/>
                </p:nvSpPr>
                <p:spPr>
                  <a:xfrm>
                    <a:off x="2715480" y="4283640"/>
                    <a:ext cx="705600" cy="172440"/>
                  </a:xfrm>
                  <a:custGeom>
                    <a:rect b="b" l="l" r="r" t="t"/>
                    <a:pathLst>
                      <a:path extrusionOk="0" fill="none" h="479" w="1960">
                        <a:moveTo>
                          <a:pt x="1960" y="25"/>
                        </a:moveTo>
                        <a:cubicBezTo>
                          <a:pt x="1622" y="-63"/>
                          <a:pt x="1200" y="83"/>
                          <a:pt x="966" y="341"/>
                        </a:cubicBezTo>
                        <a:cubicBezTo>
                          <a:pt x="817" y="219"/>
                          <a:pt x="570" y="206"/>
                          <a:pt x="391" y="272"/>
                        </a:cubicBezTo>
                        <a:cubicBezTo>
                          <a:pt x="250" y="324"/>
                          <a:pt x="129" y="406"/>
                          <a:pt x="0" y="47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8" name="Google Shape;3388;p38"/>
                  <p:cNvSpPr/>
                  <p:nvPr/>
                </p:nvSpPr>
                <p:spPr>
                  <a:xfrm>
                    <a:off x="2901960" y="4083480"/>
                    <a:ext cx="165240" cy="319680"/>
                  </a:xfrm>
                  <a:custGeom>
                    <a:rect b="b" l="l" r="r" t="t"/>
                    <a:pathLst>
                      <a:path extrusionOk="0" fill="none" h="888" w="459">
                        <a:moveTo>
                          <a:pt x="0" y="0"/>
                        </a:moveTo>
                        <a:cubicBezTo>
                          <a:pt x="160" y="344"/>
                          <a:pt x="299" y="544"/>
                          <a:pt x="459" y="888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89" name="Google Shape;3389;p38"/>
                  <p:cNvSpPr/>
                  <p:nvPr/>
                </p:nvSpPr>
                <p:spPr>
                  <a:xfrm>
                    <a:off x="2462760" y="4088880"/>
                    <a:ext cx="118080" cy="205920"/>
                  </a:xfrm>
                  <a:custGeom>
                    <a:rect b="b" l="l" r="r" t="t"/>
                    <a:pathLst>
                      <a:path extrusionOk="0" fill="none" h="572" w="328">
                        <a:moveTo>
                          <a:pt x="61" y="0"/>
                        </a:moveTo>
                        <a:cubicBezTo>
                          <a:pt x="39" y="8"/>
                          <a:pt x="16" y="19"/>
                          <a:pt x="0" y="37"/>
                        </a:cubicBezTo>
                        <a:cubicBezTo>
                          <a:pt x="106" y="217"/>
                          <a:pt x="216" y="396"/>
                          <a:pt x="328" y="572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51475" lIns="96475" spcFirstLastPara="1" rIns="96475" wrap="square" tIns="51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0" name="Google Shape;3390;p38"/>
                  <p:cNvSpPr/>
                  <p:nvPr/>
                </p:nvSpPr>
                <p:spPr>
                  <a:xfrm>
                    <a:off x="2630160" y="4373280"/>
                    <a:ext cx="39600" cy="67320"/>
                  </a:xfrm>
                  <a:custGeom>
                    <a:rect b="b" l="l" r="r" t="t"/>
                    <a:pathLst>
                      <a:path extrusionOk="0" fill="none" h="187" w="110">
                        <a:moveTo>
                          <a:pt x="0" y="0"/>
                        </a:moveTo>
                        <a:cubicBezTo>
                          <a:pt x="39" y="60"/>
                          <a:pt x="76" y="124"/>
                          <a:pt x="110" y="18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15825" lIns="96475" spcFirstLastPara="1" rIns="96475" wrap="square" tIns="1582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1" name="Google Shape;3391;p38"/>
                  <p:cNvSpPr/>
                  <p:nvPr/>
                </p:nvSpPr>
                <p:spPr>
                  <a:xfrm>
                    <a:off x="3366000" y="4321080"/>
                    <a:ext cx="90720" cy="40320"/>
                  </a:xfrm>
                  <a:custGeom>
                    <a:rect b="b" l="l" r="r" t="t"/>
                    <a:pathLst>
                      <a:path extrusionOk="0" fill="none" h="112" w="252">
                        <a:moveTo>
                          <a:pt x="205" y="0"/>
                        </a:moveTo>
                        <a:cubicBezTo>
                          <a:pt x="224" y="43"/>
                          <a:pt x="233" y="71"/>
                          <a:pt x="252" y="112"/>
                        </a:cubicBezTo>
                        <a:cubicBezTo>
                          <a:pt x="168" y="99"/>
                          <a:pt x="84" y="93"/>
                          <a:pt x="0" y="97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2" name="Google Shape;3392;p38"/>
                  <p:cNvSpPr/>
                  <p:nvPr/>
                </p:nvSpPr>
                <p:spPr>
                  <a:xfrm>
                    <a:off x="2966400" y="4028400"/>
                    <a:ext cx="151920" cy="75960"/>
                  </a:xfrm>
                  <a:custGeom>
                    <a:rect b="b" l="l" r="r" t="t"/>
                    <a:pathLst>
                      <a:path extrusionOk="0" fill="none" h="211" w="422">
                        <a:moveTo>
                          <a:pt x="0" y="211"/>
                        </a:moveTo>
                        <a:cubicBezTo>
                          <a:pt x="118" y="103"/>
                          <a:pt x="265" y="28"/>
                          <a:pt x="422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24475" lIns="96475" spcFirstLastPara="1" rIns="96475" wrap="square" tIns="244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3" name="Google Shape;3393;p38"/>
                  <p:cNvSpPr/>
                  <p:nvPr/>
                </p:nvSpPr>
                <p:spPr>
                  <a:xfrm>
                    <a:off x="3156120" y="4014360"/>
                    <a:ext cx="34920" cy="5400"/>
                  </a:xfrm>
                  <a:custGeom>
                    <a:rect b="b" l="l" r="r" t="t"/>
                    <a:pathLst>
                      <a:path extrusionOk="0" fill="none" h="15" w="97">
                        <a:moveTo>
                          <a:pt x="0" y="15"/>
                        </a:moveTo>
                        <a:cubicBezTo>
                          <a:pt x="34" y="13"/>
                          <a:pt x="65" y="7"/>
                          <a:pt x="97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4" name="Google Shape;3394;p38"/>
                  <p:cNvSpPr/>
                  <p:nvPr/>
                </p:nvSpPr>
                <p:spPr>
                  <a:xfrm>
                    <a:off x="2999520" y="4066200"/>
                    <a:ext cx="245880" cy="88560"/>
                  </a:xfrm>
                  <a:custGeom>
                    <a:rect b="b" l="l" r="r" t="t"/>
                    <a:pathLst>
                      <a:path extrusionOk="0" fill="none" h="246" w="683">
                        <a:moveTo>
                          <a:pt x="0" y="246"/>
                        </a:moveTo>
                        <a:cubicBezTo>
                          <a:pt x="196" y="99"/>
                          <a:pt x="439" y="11"/>
                          <a:pt x="68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37075" lIns="96475" spcFirstLastPara="1" rIns="96475" wrap="square" tIns="37075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5" name="Google Shape;3395;p38"/>
                  <p:cNvSpPr/>
                  <p:nvPr/>
                </p:nvSpPr>
                <p:spPr>
                  <a:xfrm>
                    <a:off x="3169440" y="4122000"/>
                    <a:ext cx="81360" cy="15840"/>
                  </a:xfrm>
                  <a:custGeom>
                    <a:rect b="b" l="l" r="r" t="t"/>
                    <a:pathLst>
                      <a:path extrusionOk="0" fill="none" h="44" w="226">
                        <a:moveTo>
                          <a:pt x="0" y="44"/>
                        </a:moveTo>
                        <a:cubicBezTo>
                          <a:pt x="71" y="15"/>
                          <a:pt x="148" y="0"/>
                          <a:pt x="22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6" name="Google Shape;3396;p38"/>
                  <p:cNvSpPr/>
                  <p:nvPr/>
                </p:nvSpPr>
                <p:spPr>
                  <a:xfrm>
                    <a:off x="3061800" y="4218840"/>
                    <a:ext cx="76680" cy="38160"/>
                  </a:xfrm>
                  <a:custGeom>
                    <a:rect b="b" l="l" r="r" t="t"/>
                    <a:pathLst>
                      <a:path extrusionOk="0" fill="none" h="106" w="213">
                        <a:moveTo>
                          <a:pt x="0" y="106"/>
                        </a:moveTo>
                        <a:cubicBezTo>
                          <a:pt x="66" y="61"/>
                          <a:pt x="137" y="26"/>
                          <a:pt x="21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7" name="Google Shape;3397;p38"/>
                  <p:cNvSpPr/>
                  <p:nvPr/>
                </p:nvSpPr>
                <p:spPr>
                  <a:xfrm>
                    <a:off x="3191040" y="4174200"/>
                    <a:ext cx="94680" cy="24840"/>
                  </a:xfrm>
                  <a:custGeom>
                    <a:rect b="b" l="l" r="r" t="t"/>
                    <a:pathLst>
                      <a:path extrusionOk="0" fill="none" h="69" w="263">
                        <a:moveTo>
                          <a:pt x="0" y="69"/>
                        </a:moveTo>
                        <a:cubicBezTo>
                          <a:pt x="80" y="25"/>
                          <a:pt x="172" y="2"/>
                          <a:pt x="263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8" name="Google Shape;3398;p38"/>
                  <p:cNvSpPr/>
                  <p:nvPr/>
                </p:nvSpPr>
                <p:spPr>
                  <a:xfrm>
                    <a:off x="3099600" y="4220640"/>
                    <a:ext cx="247680" cy="93600"/>
                  </a:xfrm>
                  <a:custGeom>
                    <a:rect b="b" l="l" r="r" t="t"/>
                    <a:pathLst>
                      <a:path extrusionOk="0" fill="none" h="260" w="688">
                        <a:moveTo>
                          <a:pt x="0" y="260"/>
                        </a:moveTo>
                        <a:cubicBezTo>
                          <a:pt x="19" y="247"/>
                          <a:pt x="35" y="234"/>
                          <a:pt x="54" y="223"/>
                        </a:cubicBezTo>
                        <a:cubicBezTo>
                          <a:pt x="243" y="97"/>
                          <a:pt x="463" y="19"/>
                          <a:pt x="688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42100" lIns="96475" spcFirstLastPara="1" rIns="96475" wrap="square" tIns="4210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399" name="Google Shape;3399;p38"/>
                  <p:cNvSpPr/>
                  <p:nvPr/>
                </p:nvSpPr>
                <p:spPr>
                  <a:xfrm>
                    <a:off x="2566080" y="4075560"/>
                    <a:ext cx="293400" cy="42840"/>
                  </a:xfrm>
                  <a:custGeom>
                    <a:rect b="b" l="l" r="r" t="t"/>
                    <a:pathLst>
                      <a:path extrusionOk="0" fill="none" h="119" w="815">
                        <a:moveTo>
                          <a:pt x="0" y="99"/>
                        </a:moveTo>
                        <a:cubicBezTo>
                          <a:pt x="249" y="-40"/>
                          <a:pt x="574" y="-32"/>
                          <a:pt x="815" y="119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0" name="Google Shape;3400;p38"/>
                  <p:cNvSpPr/>
                  <p:nvPr/>
                </p:nvSpPr>
                <p:spPr>
                  <a:xfrm>
                    <a:off x="2704680" y="4145040"/>
                    <a:ext cx="151920" cy="18000"/>
                  </a:xfrm>
                  <a:custGeom>
                    <a:rect b="b" l="l" r="r" t="t"/>
                    <a:pathLst>
                      <a:path extrusionOk="0" fill="none" h="50" w="422">
                        <a:moveTo>
                          <a:pt x="0" y="10"/>
                        </a:moveTo>
                        <a:cubicBezTo>
                          <a:pt x="142" y="-12"/>
                          <a:pt x="288" y="3"/>
                          <a:pt x="422" y="5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1" name="Google Shape;3401;p38"/>
                  <p:cNvSpPr/>
                  <p:nvPr/>
                </p:nvSpPr>
                <p:spPr>
                  <a:xfrm>
                    <a:off x="2664360" y="4223160"/>
                    <a:ext cx="269640" cy="32040"/>
                  </a:xfrm>
                  <a:custGeom>
                    <a:rect b="b" l="l" r="r" t="t"/>
                    <a:pathLst>
                      <a:path extrusionOk="0" fill="none" h="89" w="749">
                        <a:moveTo>
                          <a:pt x="0" y="89"/>
                        </a:moveTo>
                        <a:cubicBezTo>
                          <a:pt x="237" y="1"/>
                          <a:pt x="499" y="-22"/>
                          <a:pt x="749" y="21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3402" name="Google Shape;3402;p38"/>
                  <p:cNvSpPr/>
                  <p:nvPr/>
                </p:nvSpPr>
                <p:spPr>
                  <a:xfrm>
                    <a:off x="2795040" y="4316400"/>
                    <a:ext cx="70560" cy="19440"/>
                  </a:xfrm>
                  <a:custGeom>
                    <a:rect b="b" l="l" r="r" t="t"/>
                    <a:pathLst>
                      <a:path extrusionOk="0" fill="none" h="54" w="196">
                        <a:moveTo>
                          <a:pt x="0" y="54"/>
                        </a:moveTo>
                        <a:cubicBezTo>
                          <a:pt x="61" y="24"/>
                          <a:pt x="129" y="7"/>
                          <a:pt x="196" y="0"/>
                        </a:cubicBezTo>
                      </a:path>
                    </a:pathLst>
                  </a:custGeom>
                  <a:noFill/>
                  <a:ln cap="rnd" cmpd="sng" w="12950">
                    <a:solidFill>
                      <a:schemeClr val="dk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1" anchor="ctr" bIns="0" lIns="96475" spcFirstLastPara="1" rIns="96475" wrap="square" tIns="0">
                    <a:noAutofit/>
                  </a:bodyPr>
                  <a:lstStyle/>
                  <a:p>
                    <a:pPr indent="0" lvl="0" marL="0" marR="0" rtl="0" algn="l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800"/>
                      <a:buFont typeface="Arial"/>
                      <a:buNone/>
                    </a:pPr>
                    <a:r>
                      <a:t/>
                    </a:r>
                    <a:endParaRPr b="0" i="0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grpSp>
        <p:nvGrpSpPr>
          <p:cNvPr id="3403" name="Google Shape;3403;p38"/>
          <p:cNvGrpSpPr/>
          <p:nvPr/>
        </p:nvGrpSpPr>
        <p:grpSpPr>
          <a:xfrm>
            <a:off x="131926" y="142299"/>
            <a:ext cx="8880146" cy="4807180"/>
            <a:chOff x="131926" y="142299"/>
            <a:chExt cx="8880146" cy="4807180"/>
          </a:xfrm>
        </p:grpSpPr>
        <p:sp>
          <p:nvSpPr>
            <p:cNvPr id="3404" name="Google Shape;3404;p38"/>
            <p:cNvSpPr/>
            <p:nvPr/>
          </p:nvSpPr>
          <p:spPr>
            <a:xfrm rot="1214655">
              <a:off x="7870846" y="326057"/>
              <a:ext cx="1119857" cy="323439"/>
            </a:xfrm>
            <a:custGeom>
              <a:rect b="b" l="l" r="r" t="t"/>
              <a:pathLst>
                <a:path extrusionOk="0" h="624" w="4650">
                  <a:moveTo>
                    <a:pt x="0" y="0"/>
                  </a:moveTo>
                  <a:lnTo>
                    <a:pt x="4650" y="0"/>
                  </a:lnTo>
                  <a:lnTo>
                    <a:pt x="4455" y="328"/>
                  </a:lnTo>
                  <a:lnTo>
                    <a:pt x="4650" y="624"/>
                  </a:lnTo>
                  <a:lnTo>
                    <a:pt x="0" y="624"/>
                  </a:lnTo>
                  <a:lnTo>
                    <a:pt x="227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5" name="Google Shape;3405;p38"/>
            <p:cNvSpPr/>
            <p:nvPr/>
          </p:nvSpPr>
          <p:spPr>
            <a:xfrm rot="1214655">
              <a:off x="153296" y="4442282"/>
              <a:ext cx="1119857" cy="323439"/>
            </a:xfrm>
            <a:custGeom>
              <a:rect b="b" l="l" r="r" t="t"/>
              <a:pathLst>
                <a:path extrusionOk="0" h="624" w="4650">
                  <a:moveTo>
                    <a:pt x="0" y="0"/>
                  </a:moveTo>
                  <a:lnTo>
                    <a:pt x="4650" y="0"/>
                  </a:lnTo>
                  <a:lnTo>
                    <a:pt x="4455" y="328"/>
                  </a:lnTo>
                  <a:lnTo>
                    <a:pt x="4650" y="624"/>
                  </a:lnTo>
                  <a:lnTo>
                    <a:pt x="0" y="624"/>
                  </a:lnTo>
                  <a:lnTo>
                    <a:pt x="227" y="3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  <a:effectLst>
              <a:outerShdw rotWithShape="0" algn="bl" dir="3840000" dist="28575">
                <a:srgbClr val="191919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406" name="Shape 3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7" name="Google Shape;3407;p39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408" name="Google Shape;3408;p39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409" name="Google Shape;3409;p39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0" name="Google Shape;3410;p39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1" name="Google Shape;3411;p39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2" name="Google Shape;3412;p39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3" name="Google Shape;3413;p39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4" name="Google Shape;3414;p39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5" name="Google Shape;3415;p39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16" name="Google Shape;3416;p39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417" name="Google Shape;3417;p39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8" name="Google Shape;3418;p39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9" name="Google Shape;3419;p39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39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39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39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39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4" name="Google Shape;3424;p39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5" name="Google Shape;3425;p39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39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39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39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39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0" name="Google Shape;3430;p39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1" name="Google Shape;3431;p39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39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39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39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5" name="Google Shape;3435;p39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6" name="Google Shape;3436;p39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7" name="Google Shape;3437;p39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8" name="Google Shape;3438;p39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9" name="Google Shape;3439;p39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0" name="Google Shape;3440;p39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1" name="Google Shape;3441;p39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2" name="Google Shape;3442;p39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3" name="Google Shape;3443;p39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4" name="Google Shape;3444;p39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5" name="Google Shape;3445;p39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6" name="Google Shape;3446;p39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7" name="Google Shape;3447;p39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8" name="Google Shape;3448;p39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9" name="Google Shape;3449;p39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0" name="Google Shape;3450;p39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1" name="Google Shape;3451;p39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2" name="Google Shape;3452;p39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453" name="Google Shape;3453;p39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454" name="Google Shape;3454;p39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5" name="Google Shape;3455;p39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6" name="Google Shape;3456;p39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7" name="Google Shape;3457;p39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8" name="Google Shape;3458;p39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9" name="Google Shape;3459;p39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0" name="Google Shape;3460;p39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1" name="Google Shape;3461;p39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2" name="Google Shape;3462;p39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3" name="Google Shape;3463;p39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4" name="Google Shape;3464;p39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5" name="Google Shape;3465;p39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6" name="Google Shape;3466;p39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67" name="Google Shape;3467;p39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468" name="Google Shape;3468;p39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469" name="Google Shape;3469;p39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470" name="Google Shape;347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71" name="Google Shape;3471;p39"/>
          <p:cNvSpPr txBox="1"/>
          <p:nvPr>
            <p:ph idx="2" type="title"/>
          </p:nvPr>
        </p:nvSpPr>
        <p:spPr>
          <a:xfrm>
            <a:off x="720000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2" name="Google Shape;3472;p39"/>
          <p:cNvSpPr txBox="1"/>
          <p:nvPr>
            <p:ph idx="3" type="title"/>
          </p:nvPr>
        </p:nvSpPr>
        <p:spPr>
          <a:xfrm>
            <a:off x="720000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3" name="Google Shape;3473;p39"/>
          <p:cNvSpPr txBox="1"/>
          <p:nvPr>
            <p:ph idx="4" type="title"/>
          </p:nvPr>
        </p:nvSpPr>
        <p:spPr>
          <a:xfrm>
            <a:off x="3419275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4" name="Google Shape;3474;p39"/>
          <p:cNvSpPr txBox="1"/>
          <p:nvPr>
            <p:ph idx="5" type="title"/>
          </p:nvPr>
        </p:nvSpPr>
        <p:spPr>
          <a:xfrm>
            <a:off x="3419275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5" name="Google Shape;3475;p39"/>
          <p:cNvSpPr txBox="1"/>
          <p:nvPr>
            <p:ph idx="6" type="title"/>
          </p:nvPr>
        </p:nvSpPr>
        <p:spPr>
          <a:xfrm>
            <a:off x="6118550" y="1378658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6" name="Google Shape;3476;p39"/>
          <p:cNvSpPr txBox="1"/>
          <p:nvPr>
            <p:ph idx="7" type="title"/>
          </p:nvPr>
        </p:nvSpPr>
        <p:spPr>
          <a:xfrm>
            <a:off x="6118550" y="3017841"/>
            <a:ext cx="7347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77" name="Google Shape;3477;p39"/>
          <p:cNvSpPr txBox="1"/>
          <p:nvPr>
            <p:ph idx="1" type="subTitle"/>
          </p:nvPr>
        </p:nvSpPr>
        <p:spPr>
          <a:xfrm>
            <a:off x="720000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78" name="Google Shape;3478;p39"/>
          <p:cNvSpPr txBox="1"/>
          <p:nvPr>
            <p:ph idx="8" type="subTitle"/>
          </p:nvPr>
        </p:nvSpPr>
        <p:spPr>
          <a:xfrm>
            <a:off x="3419275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79" name="Google Shape;3479;p39"/>
          <p:cNvSpPr txBox="1"/>
          <p:nvPr>
            <p:ph idx="9" type="subTitle"/>
          </p:nvPr>
        </p:nvSpPr>
        <p:spPr>
          <a:xfrm>
            <a:off x="6118550" y="1902450"/>
            <a:ext cx="23055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80" name="Google Shape;3480;p39"/>
          <p:cNvSpPr txBox="1"/>
          <p:nvPr>
            <p:ph idx="13" type="subTitle"/>
          </p:nvPr>
        </p:nvSpPr>
        <p:spPr>
          <a:xfrm>
            <a:off x="720000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81" name="Google Shape;3481;p39"/>
          <p:cNvSpPr txBox="1"/>
          <p:nvPr>
            <p:ph idx="14" type="subTitle"/>
          </p:nvPr>
        </p:nvSpPr>
        <p:spPr>
          <a:xfrm>
            <a:off x="3419275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82" name="Google Shape;3482;p39"/>
          <p:cNvSpPr txBox="1"/>
          <p:nvPr>
            <p:ph idx="15" type="subTitle"/>
          </p:nvPr>
        </p:nvSpPr>
        <p:spPr>
          <a:xfrm>
            <a:off x="6118550" y="3541650"/>
            <a:ext cx="2305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483" name="Google Shape;3483;p39"/>
          <p:cNvSpPr/>
          <p:nvPr/>
        </p:nvSpPr>
        <p:spPr>
          <a:xfrm rot="10800000">
            <a:off x="8284065" y="209567"/>
            <a:ext cx="540360" cy="570960"/>
          </a:xfrm>
          <a:custGeom>
            <a:rect b="b" l="l" r="r" t="t"/>
            <a:pathLst>
              <a:path extrusionOk="0" h="1586" w="1501">
                <a:moveTo>
                  <a:pt x="606" y="1586"/>
                </a:moveTo>
                <a:lnTo>
                  <a:pt x="1429" y="1586"/>
                </a:lnTo>
                <a:cubicBezTo>
                  <a:pt x="1468" y="1586"/>
                  <a:pt x="1501" y="1553"/>
                  <a:pt x="1501" y="1510"/>
                </a:cubicBezTo>
                <a:lnTo>
                  <a:pt x="1501" y="1022"/>
                </a:lnTo>
                <a:cubicBezTo>
                  <a:pt x="1501" y="979"/>
                  <a:pt x="1470" y="945"/>
                  <a:pt x="1429" y="945"/>
                </a:cubicBezTo>
                <a:lnTo>
                  <a:pt x="679" y="945"/>
                </a:lnTo>
                <a:cubicBezTo>
                  <a:pt x="640" y="945"/>
                  <a:pt x="606" y="912"/>
                  <a:pt x="606" y="869"/>
                </a:cubicBezTo>
                <a:lnTo>
                  <a:pt x="606" y="77"/>
                </a:lnTo>
                <a:cubicBezTo>
                  <a:pt x="606" y="34"/>
                  <a:pt x="575" y="0"/>
                  <a:pt x="534" y="0"/>
                </a:cubicBezTo>
                <a:lnTo>
                  <a:pt x="72" y="0"/>
                </a:lnTo>
                <a:cubicBezTo>
                  <a:pt x="34" y="0"/>
                  <a:pt x="0" y="34"/>
                  <a:pt x="0" y="77"/>
                </a:cubicBezTo>
                <a:lnTo>
                  <a:pt x="0" y="945"/>
                </a:lnTo>
                <a:lnTo>
                  <a:pt x="0" y="1510"/>
                </a:lnTo>
                <a:cubicBezTo>
                  <a:pt x="0" y="1553"/>
                  <a:pt x="32" y="1586"/>
                  <a:pt x="72" y="1586"/>
                </a:cubicBezTo>
                <a:lnTo>
                  <a:pt x="606" y="15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84" name="Google Shape;3484;p39"/>
          <p:cNvGrpSpPr/>
          <p:nvPr/>
        </p:nvGrpSpPr>
        <p:grpSpPr>
          <a:xfrm>
            <a:off x="158083" y="172936"/>
            <a:ext cx="8816498" cy="4874306"/>
            <a:chOff x="158083" y="172936"/>
            <a:chExt cx="8816498" cy="4874306"/>
          </a:xfrm>
        </p:grpSpPr>
        <p:grpSp>
          <p:nvGrpSpPr>
            <p:cNvPr id="3485" name="Google Shape;3485;p39"/>
            <p:cNvGrpSpPr/>
            <p:nvPr/>
          </p:nvGrpSpPr>
          <p:grpSpPr>
            <a:xfrm>
              <a:off x="158083" y="172936"/>
              <a:ext cx="497346" cy="541579"/>
              <a:chOff x="3528376" y="2517973"/>
              <a:chExt cx="386439" cy="420808"/>
            </a:xfrm>
          </p:grpSpPr>
          <p:sp>
            <p:nvSpPr>
              <p:cNvPr id="3486" name="Google Shape;3486;p39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39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  <p:grpSp>
          <p:nvGrpSpPr>
            <p:cNvPr id="3488" name="Google Shape;3488;p39"/>
            <p:cNvGrpSpPr/>
            <p:nvPr/>
          </p:nvGrpSpPr>
          <p:grpSpPr>
            <a:xfrm>
              <a:off x="870916" y="209568"/>
              <a:ext cx="169952" cy="165341"/>
              <a:chOff x="2853720" y="3420720"/>
              <a:chExt cx="92880" cy="90360"/>
            </a:xfrm>
          </p:grpSpPr>
          <p:sp>
            <p:nvSpPr>
              <p:cNvPr id="3489" name="Google Shape;3489;p39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0" name="Google Shape;3490;p39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39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2" name="Google Shape;3492;p39"/>
            <p:cNvGrpSpPr/>
            <p:nvPr/>
          </p:nvGrpSpPr>
          <p:grpSpPr>
            <a:xfrm>
              <a:off x="2784705" y="4832485"/>
              <a:ext cx="504554" cy="214757"/>
              <a:chOff x="2784705" y="4832485"/>
              <a:chExt cx="504554" cy="214757"/>
            </a:xfrm>
          </p:grpSpPr>
          <p:grpSp>
            <p:nvGrpSpPr>
              <p:cNvPr id="3493" name="Google Shape;3493;p39"/>
              <p:cNvGrpSpPr/>
              <p:nvPr/>
            </p:nvGrpSpPr>
            <p:grpSpPr>
              <a:xfrm>
                <a:off x="3115355" y="4904295"/>
                <a:ext cx="173904" cy="142944"/>
                <a:chOff x="3292560" y="2517480"/>
                <a:chExt cx="95040" cy="78120"/>
              </a:xfrm>
            </p:grpSpPr>
            <p:sp>
              <p:nvSpPr>
                <p:cNvPr id="3494" name="Google Shape;3494;p39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495" name="Google Shape;3495;p39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496" name="Google Shape;3496;p39"/>
              <p:cNvSpPr/>
              <p:nvPr/>
            </p:nvSpPr>
            <p:spPr>
              <a:xfrm>
                <a:off x="2784705" y="4832485"/>
                <a:ext cx="194991" cy="214757"/>
              </a:xfrm>
              <a:custGeom>
                <a:rect b="b" l="l" r="r" t="t"/>
                <a:pathLst>
                  <a:path extrusionOk="0" h="326" w="296">
                    <a:moveTo>
                      <a:pt x="236" y="311"/>
                    </a:moveTo>
                    <a:cubicBezTo>
                      <a:pt x="170" y="341"/>
                      <a:pt x="84" y="323"/>
                      <a:pt x="38" y="268"/>
                    </a:cubicBezTo>
                    <a:cubicBezTo>
                      <a:pt x="-9" y="212"/>
                      <a:pt x="-13" y="126"/>
                      <a:pt x="28" y="67"/>
                    </a:cubicBezTo>
                    <a:cubicBezTo>
                      <a:pt x="86" y="-17"/>
                      <a:pt x="148" y="-19"/>
                      <a:pt x="228" y="42"/>
                    </a:cubicBezTo>
                    <a:cubicBezTo>
                      <a:pt x="308" y="104"/>
                      <a:pt x="327" y="268"/>
                      <a:pt x="236" y="31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97" name="Google Shape;3497;p39"/>
            <p:cNvSpPr/>
            <p:nvPr/>
          </p:nvSpPr>
          <p:spPr>
            <a:xfrm>
              <a:off x="8790130" y="4840053"/>
              <a:ext cx="184451" cy="1996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498" name="Shape 3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99" name="Google Shape;3499;p40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500" name="Google Shape;3500;p40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501" name="Google Shape;3501;p40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2" name="Google Shape;3502;p40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3" name="Google Shape;3503;p40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4" name="Google Shape;3504;p40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5" name="Google Shape;3505;p40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6" name="Google Shape;3506;p40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07" name="Google Shape;3507;p40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08" name="Google Shape;3508;p40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509" name="Google Shape;3509;p40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0" name="Google Shape;3510;p40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1" name="Google Shape;3511;p40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2" name="Google Shape;3512;p40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3" name="Google Shape;3513;p40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4" name="Google Shape;3514;p40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5" name="Google Shape;3515;p40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6" name="Google Shape;3516;p40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7" name="Google Shape;3517;p40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8" name="Google Shape;3518;p40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19" name="Google Shape;3519;p40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0" name="Google Shape;3520;p40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1" name="Google Shape;3521;p40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2" name="Google Shape;3522;p40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3" name="Google Shape;3523;p40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4" name="Google Shape;3524;p40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5" name="Google Shape;3525;p40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6" name="Google Shape;3526;p40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7" name="Google Shape;3527;p40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8" name="Google Shape;3528;p40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29" name="Google Shape;3529;p40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0" name="Google Shape;3530;p40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1" name="Google Shape;3531;p40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2" name="Google Shape;3532;p40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3" name="Google Shape;3533;p40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4" name="Google Shape;3534;p40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5" name="Google Shape;3535;p40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6" name="Google Shape;3536;p40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7" name="Google Shape;3537;p40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8" name="Google Shape;3538;p40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9" name="Google Shape;3539;p40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0" name="Google Shape;3540;p40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1" name="Google Shape;3541;p40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2" name="Google Shape;3542;p40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3" name="Google Shape;3543;p40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4" name="Google Shape;3544;p40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545" name="Google Shape;3545;p40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546" name="Google Shape;3546;p40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7" name="Google Shape;3547;p40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8" name="Google Shape;3548;p40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9" name="Google Shape;3549;p40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40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40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40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40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4" name="Google Shape;3554;p40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5" name="Google Shape;3555;p40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40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40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40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9" name="Google Shape;3559;p40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560" name="Google Shape;3560;p40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561" name="Google Shape;3561;p40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562" name="Google Shape;3562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563" name="Google Shape;3563;p40"/>
          <p:cNvSpPr txBox="1"/>
          <p:nvPr>
            <p:ph idx="1" type="body"/>
          </p:nvPr>
        </p:nvSpPr>
        <p:spPr>
          <a:xfrm>
            <a:off x="720000" y="1139550"/>
            <a:ext cx="7704000" cy="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3564" name="Google Shape;3564;p40"/>
          <p:cNvGrpSpPr/>
          <p:nvPr/>
        </p:nvGrpSpPr>
        <p:grpSpPr>
          <a:xfrm rot="2700000">
            <a:off x="8505530" y="4202048"/>
            <a:ext cx="268712" cy="711160"/>
            <a:chOff x="1684460" y="4511710"/>
            <a:chExt cx="208800" cy="552600"/>
          </a:xfrm>
        </p:grpSpPr>
        <p:sp>
          <p:nvSpPr>
            <p:cNvPr id="3565" name="Google Shape;3565;p40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66" name="Google Shape;3566;p40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3567" name="Google Shape;3567;p40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8" name="Google Shape;3568;p40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9" name="Google Shape;3569;p40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0" name="Google Shape;3570;p40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1" name="Google Shape;3571;p40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2" name="Google Shape;3572;p40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573" name="Google Shape;3573;p40"/>
          <p:cNvGrpSpPr/>
          <p:nvPr/>
        </p:nvGrpSpPr>
        <p:grpSpPr>
          <a:xfrm>
            <a:off x="179952" y="-213132"/>
            <a:ext cx="8006048" cy="5133287"/>
            <a:chOff x="179952" y="-213132"/>
            <a:chExt cx="8006048" cy="5133287"/>
          </a:xfrm>
        </p:grpSpPr>
        <p:grpSp>
          <p:nvGrpSpPr>
            <p:cNvPr id="3574" name="Google Shape;3574;p40"/>
            <p:cNvGrpSpPr/>
            <p:nvPr/>
          </p:nvGrpSpPr>
          <p:grpSpPr>
            <a:xfrm rot="8100000">
              <a:off x="6651946" y="-156244"/>
              <a:ext cx="386389" cy="544373"/>
              <a:chOff x="2285640" y="2297520"/>
              <a:chExt cx="300240" cy="423000"/>
            </a:xfrm>
          </p:grpSpPr>
          <p:sp>
            <p:nvSpPr>
              <p:cNvPr id="3575" name="Google Shape;3575;p40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6" name="Google Shape;3576;p40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7" name="Google Shape;3577;p40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8" name="Google Shape;3578;p40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9" name="Google Shape;3579;p40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0" name="Google Shape;3580;p40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1" name="Google Shape;3581;p40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2" name="Google Shape;3582;p40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3" name="Google Shape;3583;p40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4" name="Google Shape;3584;p40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5" name="Google Shape;3585;p40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6" name="Google Shape;3586;p40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7" name="Google Shape;3587;p40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8" name="Google Shape;3588;p40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9" name="Google Shape;3589;p40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0" name="Google Shape;3590;p40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1" name="Google Shape;3591;p40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2" name="Google Shape;3592;p40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3" name="Google Shape;3593;p40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4" name="Google Shape;3594;p40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5" name="Google Shape;3595;p40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6" name="Google Shape;3596;p40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7" name="Google Shape;3597;p40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8" name="Google Shape;3598;p40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9" name="Google Shape;3599;p40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0" name="Google Shape;3600;p40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1" name="Google Shape;3601;p40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2" name="Google Shape;3602;p40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3" name="Google Shape;3603;p40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4" name="Google Shape;3604;p40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5" name="Google Shape;3605;p40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06" name="Google Shape;3606;p40"/>
            <p:cNvGrpSpPr/>
            <p:nvPr/>
          </p:nvGrpSpPr>
          <p:grpSpPr>
            <a:xfrm>
              <a:off x="7323857" y="-152837"/>
              <a:ext cx="471196" cy="399845"/>
              <a:chOff x="2823480" y="2823840"/>
              <a:chExt cx="366120" cy="310680"/>
            </a:xfrm>
          </p:grpSpPr>
          <p:sp>
            <p:nvSpPr>
              <p:cNvPr id="3607" name="Google Shape;3607;p40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8" name="Google Shape;3608;p40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9" name="Google Shape;3609;p40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0" name="Google Shape;3610;p40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40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2" name="Google Shape;3612;p40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3" name="Google Shape;3613;p40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4" name="Google Shape;3614;p40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40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40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40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40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9" name="Google Shape;3619;p40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0" name="Google Shape;3620;p40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40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2" name="Google Shape;3622;p40"/>
            <p:cNvGrpSpPr/>
            <p:nvPr/>
          </p:nvGrpSpPr>
          <p:grpSpPr>
            <a:xfrm>
              <a:off x="881217" y="4748825"/>
              <a:ext cx="159568" cy="155238"/>
              <a:chOff x="2853720" y="3420720"/>
              <a:chExt cx="92880" cy="90360"/>
            </a:xfrm>
          </p:grpSpPr>
          <p:sp>
            <p:nvSpPr>
              <p:cNvPr id="3623" name="Google Shape;3623;p40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40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5" name="Google Shape;3625;p40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6" name="Google Shape;3626;p40"/>
            <p:cNvGrpSpPr/>
            <p:nvPr/>
          </p:nvGrpSpPr>
          <p:grpSpPr>
            <a:xfrm>
              <a:off x="631595" y="4759349"/>
              <a:ext cx="163279" cy="134210"/>
              <a:chOff x="3292560" y="2517480"/>
              <a:chExt cx="95040" cy="78120"/>
            </a:xfrm>
          </p:grpSpPr>
          <p:sp>
            <p:nvSpPr>
              <p:cNvPr id="3627" name="Google Shape;3627;p40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40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29" name="Google Shape;3629;p40"/>
            <p:cNvSpPr/>
            <p:nvPr/>
          </p:nvSpPr>
          <p:spPr>
            <a:xfrm>
              <a:off x="8002921" y="1861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0" name="Google Shape;3630;p40"/>
            <p:cNvSpPr/>
            <p:nvPr/>
          </p:nvSpPr>
          <p:spPr>
            <a:xfrm>
              <a:off x="179952" y="4732749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2" name="Google Shape;3632;p41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633" name="Google Shape;3633;p41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634" name="Google Shape;3634;p41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5" name="Google Shape;3635;p41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6" name="Google Shape;3636;p41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7" name="Google Shape;3637;p41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8" name="Google Shape;3638;p41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0" name="Google Shape;3640;p41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41" name="Google Shape;3641;p41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642" name="Google Shape;3642;p41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4" name="Google Shape;3644;p41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5" name="Google Shape;3645;p41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6" name="Google Shape;3646;p41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7" name="Google Shape;3647;p41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8" name="Google Shape;3648;p41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9" name="Google Shape;3649;p41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0" name="Google Shape;3650;p41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1" name="Google Shape;3651;p41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2" name="Google Shape;3652;p41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3" name="Google Shape;3653;p41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4" name="Google Shape;3654;p41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5" name="Google Shape;3655;p41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6" name="Google Shape;3656;p41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7" name="Google Shape;3657;p41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8" name="Google Shape;3658;p41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9" name="Google Shape;3659;p41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0" name="Google Shape;3660;p41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1" name="Google Shape;3661;p41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2" name="Google Shape;3662;p41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3" name="Google Shape;3663;p41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4" name="Google Shape;3664;p41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5" name="Google Shape;3665;p41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6" name="Google Shape;3666;p41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7" name="Google Shape;3667;p41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1" name="Google Shape;3671;p41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2" name="Google Shape;3672;p41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3" name="Google Shape;3673;p41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4" name="Google Shape;3674;p41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5" name="Google Shape;3675;p41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41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7" name="Google Shape;3677;p41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678" name="Google Shape;3678;p41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679" name="Google Shape;3679;p41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41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41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41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41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4" name="Google Shape;3684;p41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5" name="Google Shape;3685;p41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41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41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41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41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0" name="Google Shape;3690;p41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1" name="Google Shape;3691;p41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2" name="Google Shape;3692;p41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693" name="Google Shape;3693;p41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694" name="Google Shape;3694;p41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695" name="Google Shape;369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96" name="Google Shape;3696;p41"/>
          <p:cNvSpPr txBox="1"/>
          <p:nvPr>
            <p:ph idx="1" type="subTitle"/>
          </p:nvPr>
        </p:nvSpPr>
        <p:spPr>
          <a:xfrm>
            <a:off x="5054743" y="2410408"/>
            <a:ext cx="29103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7" name="Google Shape;3697;p41"/>
          <p:cNvSpPr txBox="1"/>
          <p:nvPr>
            <p:ph idx="2" type="subTitle"/>
          </p:nvPr>
        </p:nvSpPr>
        <p:spPr>
          <a:xfrm>
            <a:off x="1183296" y="2410414"/>
            <a:ext cx="2910300" cy="16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698" name="Google Shape;3698;p41"/>
          <p:cNvSpPr txBox="1"/>
          <p:nvPr>
            <p:ph idx="3" type="subTitle"/>
          </p:nvPr>
        </p:nvSpPr>
        <p:spPr>
          <a:xfrm>
            <a:off x="1183305" y="1992833"/>
            <a:ext cx="2910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699" name="Google Shape;3699;p41"/>
          <p:cNvSpPr txBox="1"/>
          <p:nvPr>
            <p:ph idx="4" type="subTitle"/>
          </p:nvPr>
        </p:nvSpPr>
        <p:spPr>
          <a:xfrm>
            <a:off x="5054742" y="1992833"/>
            <a:ext cx="29103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grpSp>
        <p:nvGrpSpPr>
          <p:cNvPr id="3700" name="Google Shape;3700;p41"/>
          <p:cNvGrpSpPr/>
          <p:nvPr/>
        </p:nvGrpSpPr>
        <p:grpSpPr>
          <a:xfrm>
            <a:off x="1988011" y="-272667"/>
            <a:ext cx="6867279" cy="5554029"/>
            <a:chOff x="1988011" y="-272667"/>
            <a:chExt cx="6867279" cy="5554029"/>
          </a:xfrm>
        </p:grpSpPr>
        <p:grpSp>
          <p:nvGrpSpPr>
            <p:cNvPr id="3701" name="Google Shape;3701;p41"/>
            <p:cNvGrpSpPr/>
            <p:nvPr/>
          </p:nvGrpSpPr>
          <p:grpSpPr>
            <a:xfrm>
              <a:off x="8189962" y="-272667"/>
              <a:ext cx="665328" cy="717683"/>
              <a:chOff x="604440" y="2305080"/>
              <a:chExt cx="516960" cy="557640"/>
            </a:xfrm>
          </p:grpSpPr>
          <p:grpSp>
            <p:nvGrpSpPr>
              <p:cNvPr id="3702" name="Google Shape;3702;p41"/>
              <p:cNvGrpSpPr/>
              <p:nvPr/>
            </p:nvGrpSpPr>
            <p:grpSpPr>
              <a:xfrm>
                <a:off x="687600" y="2399760"/>
                <a:ext cx="433800" cy="462960"/>
                <a:chOff x="687600" y="2399760"/>
                <a:chExt cx="433800" cy="462960"/>
              </a:xfrm>
            </p:grpSpPr>
            <p:sp>
              <p:nvSpPr>
                <p:cNvPr id="3703" name="Google Shape;3703;p41"/>
                <p:cNvSpPr/>
                <p:nvPr/>
              </p:nvSpPr>
              <p:spPr>
                <a:xfrm>
                  <a:off x="687600" y="2399760"/>
                  <a:ext cx="354600" cy="329400"/>
                </a:xfrm>
                <a:custGeom>
                  <a:rect b="b" l="l" r="r" t="t"/>
                  <a:pathLst>
                    <a:path extrusionOk="0" h="915" w="985">
                      <a:moveTo>
                        <a:pt x="342" y="915"/>
                      </a:moveTo>
                      <a:cubicBezTo>
                        <a:pt x="508" y="809"/>
                        <a:pt x="736" y="639"/>
                        <a:pt x="985" y="398"/>
                      </a:cubicBezTo>
                      <a:cubicBezTo>
                        <a:pt x="873" y="265"/>
                        <a:pt x="760" y="133"/>
                        <a:pt x="648" y="0"/>
                      </a:cubicBezTo>
                      <a:cubicBezTo>
                        <a:pt x="419" y="176"/>
                        <a:pt x="221" y="327"/>
                        <a:pt x="0" y="514"/>
                      </a:cubicBezTo>
                      <a:cubicBezTo>
                        <a:pt x="45" y="555"/>
                        <a:pt x="245" y="796"/>
                        <a:pt x="342" y="91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4" name="Google Shape;3704;p41"/>
                <p:cNvSpPr/>
                <p:nvPr/>
              </p:nvSpPr>
              <p:spPr>
                <a:xfrm>
                  <a:off x="961920" y="2694240"/>
                  <a:ext cx="144000" cy="133920"/>
                </a:xfrm>
                <a:custGeom>
                  <a:rect b="b" l="l" r="r" t="t"/>
                  <a:pathLst>
                    <a:path extrusionOk="0" h="372" w="400">
                      <a:moveTo>
                        <a:pt x="264" y="0"/>
                      </a:moveTo>
                      <a:cubicBezTo>
                        <a:pt x="284" y="36"/>
                        <a:pt x="382" y="137"/>
                        <a:pt x="400" y="172"/>
                      </a:cubicBezTo>
                      <a:cubicBezTo>
                        <a:pt x="327" y="239"/>
                        <a:pt x="254" y="305"/>
                        <a:pt x="176" y="365"/>
                      </a:cubicBezTo>
                      <a:cubicBezTo>
                        <a:pt x="170" y="368"/>
                        <a:pt x="165" y="374"/>
                        <a:pt x="157" y="372"/>
                      </a:cubicBezTo>
                      <a:cubicBezTo>
                        <a:pt x="154" y="372"/>
                        <a:pt x="150" y="370"/>
                        <a:pt x="148" y="366"/>
                      </a:cubicBezTo>
                      <a:cubicBezTo>
                        <a:pt x="116" y="340"/>
                        <a:pt x="27" y="247"/>
                        <a:pt x="0" y="215"/>
                      </a:cubicBez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5" name="Google Shape;3705;p41"/>
                <p:cNvSpPr/>
                <p:nvPr/>
              </p:nvSpPr>
              <p:spPr>
                <a:xfrm>
                  <a:off x="1015920" y="2748960"/>
                  <a:ext cx="105480" cy="113760"/>
                </a:xfrm>
                <a:custGeom>
                  <a:rect b="b" l="l" r="r" t="t"/>
                  <a:pathLst>
                    <a:path extrusionOk="0" h="316" w="293">
                      <a:moveTo>
                        <a:pt x="116" y="0"/>
                      </a:moveTo>
                      <a:cubicBezTo>
                        <a:pt x="177" y="89"/>
                        <a:pt x="243" y="175"/>
                        <a:pt x="291" y="271"/>
                      </a:cubicBezTo>
                      <a:cubicBezTo>
                        <a:pt x="301" y="300"/>
                        <a:pt x="273" y="323"/>
                        <a:pt x="241" y="315"/>
                      </a:cubicBezTo>
                      <a:cubicBezTo>
                        <a:pt x="162" y="244"/>
                        <a:pt x="91" y="168"/>
                        <a:pt x="13" y="97"/>
                      </a:cubicBezTo>
                      <a:cubicBezTo>
                        <a:pt x="9" y="93"/>
                        <a:pt x="5" y="89"/>
                        <a:pt x="0" y="89"/>
                      </a:cubicBez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706" name="Google Shape;3706;p41"/>
              <p:cNvGrpSpPr/>
              <p:nvPr/>
            </p:nvGrpSpPr>
            <p:grpSpPr>
              <a:xfrm>
                <a:off x="604440" y="2305080"/>
                <a:ext cx="502920" cy="524520"/>
                <a:chOff x="604440" y="2305080"/>
                <a:chExt cx="502920" cy="524520"/>
              </a:xfrm>
            </p:grpSpPr>
            <p:sp>
              <p:nvSpPr>
                <p:cNvPr id="3707" name="Google Shape;3707;p41"/>
                <p:cNvSpPr/>
                <p:nvPr/>
              </p:nvSpPr>
              <p:spPr>
                <a:xfrm>
                  <a:off x="604440" y="2305080"/>
                  <a:ext cx="500400" cy="505440"/>
                </a:xfrm>
                <a:custGeom>
                  <a:rect b="b" l="l" r="r" t="t"/>
                  <a:pathLst>
                    <a:path extrusionOk="0" h="1404" w="1390">
                      <a:moveTo>
                        <a:pt x="26" y="416"/>
                      </a:moveTo>
                      <a:cubicBezTo>
                        <a:pt x="126" y="310"/>
                        <a:pt x="395" y="82"/>
                        <a:pt x="523" y="13"/>
                      </a:cubicBezTo>
                      <a:cubicBezTo>
                        <a:pt x="566" y="-10"/>
                        <a:pt x="620" y="-2"/>
                        <a:pt x="653" y="33"/>
                      </a:cubicBezTo>
                      <a:cubicBezTo>
                        <a:pt x="975" y="347"/>
                        <a:pt x="1104" y="519"/>
                        <a:pt x="1375" y="876"/>
                      </a:cubicBezTo>
                      <a:cubicBezTo>
                        <a:pt x="1401" y="911"/>
                        <a:pt x="1393" y="960"/>
                        <a:pt x="1356" y="986"/>
                      </a:cubicBezTo>
                      <a:cubicBezTo>
                        <a:pt x="1246" y="1064"/>
                        <a:pt x="990" y="1289"/>
                        <a:pt x="883" y="1375"/>
                      </a:cubicBezTo>
                      <a:cubicBezTo>
                        <a:pt x="878" y="1380"/>
                        <a:pt x="872" y="1384"/>
                        <a:pt x="866" y="1388"/>
                      </a:cubicBezTo>
                      <a:cubicBezTo>
                        <a:pt x="836" y="1412"/>
                        <a:pt x="792" y="1410"/>
                        <a:pt x="764" y="1382"/>
                      </a:cubicBezTo>
                      <a:cubicBezTo>
                        <a:pt x="446" y="1066"/>
                        <a:pt x="313" y="880"/>
                        <a:pt x="20" y="539"/>
                      </a:cubicBezTo>
                      <a:cubicBezTo>
                        <a:pt x="-8" y="504"/>
                        <a:pt x="-6" y="452"/>
                        <a:pt x="26" y="416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8" name="Google Shape;3708;p41"/>
                <p:cNvSpPr/>
                <p:nvPr/>
              </p:nvSpPr>
              <p:spPr>
                <a:xfrm>
                  <a:off x="1024560" y="2757600"/>
                  <a:ext cx="82800" cy="72000"/>
                </a:xfrm>
                <a:custGeom>
                  <a:rect b="b" l="l" r="r" t="t"/>
                  <a:pathLst>
                    <a:path extrusionOk="0" fill="none" h="200" w="230">
                      <a:moveTo>
                        <a:pt x="230" y="0"/>
                      </a:moveTo>
                      <a:cubicBezTo>
                        <a:pt x="153" y="67"/>
                        <a:pt x="77" y="133"/>
                        <a:pt x="0" y="20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0500" lIns="96475" spcFirstLastPara="1" rIns="96475" wrap="square" tIns="20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09" name="Google Shape;3709;p41"/>
                <p:cNvSpPr/>
                <p:nvPr/>
              </p:nvSpPr>
              <p:spPr>
                <a:xfrm>
                  <a:off x="1031400" y="2710440"/>
                  <a:ext cx="57600" cy="65880"/>
                </a:xfrm>
                <a:custGeom>
                  <a:rect b="b" l="l" r="r" t="t"/>
                  <a:pathLst>
                    <a:path extrusionOk="0" fill="none" h="183" w="160">
                      <a:moveTo>
                        <a:pt x="0" y="0"/>
                      </a:moveTo>
                      <a:cubicBezTo>
                        <a:pt x="54" y="62"/>
                        <a:pt x="108" y="123"/>
                        <a:pt x="160" y="18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4400" lIns="96475" spcFirstLastPara="1" rIns="96475" wrap="square" tIns="144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0" name="Google Shape;3710;p41"/>
                <p:cNvSpPr/>
                <p:nvPr/>
              </p:nvSpPr>
              <p:spPr>
                <a:xfrm>
                  <a:off x="1005120" y="2737440"/>
                  <a:ext cx="53280" cy="63000"/>
                </a:xfrm>
                <a:custGeom>
                  <a:rect b="b" l="l" r="r" t="t"/>
                  <a:pathLst>
                    <a:path extrusionOk="0" fill="none" h="175" w="148">
                      <a:moveTo>
                        <a:pt x="0" y="0"/>
                      </a:moveTo>
                      <a:cubicBezTo>
                        <a:pt x="49" y="58"/>
                        <a:pt x="99" y="118"/>
                        <a:pt x="148" y="17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1500" lIns="96475" spcFirstLastPara="1" rIns="96475" wrap="square" tIns="115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1" name="Google Shape;3711;p41"/>
                <p:cNvSpPr/>
                <p:nvPr/>
              </p:nvSpPr>
              <p:spPr>
                <a:xfrm>
                  <a:off x="997200" y="2772360"/>
                  <a:ext cx="19440" cy="23400"/>
                </a:xfrm>
                <a:custGeom>
                  <a:rect b="b" l="l" r="r" t="t"/>
                  <a:pathLst>
                    <a:path extrusionOk="0" fill="none" h="65" w="54">
                      <a:moveTo>
                        <a:pt x="0" y="0"/>
                      </a:moveTo>
                      <a:cubicBezTo>
                        <a:pt x="18" y="22"/>
                        <a:pt x="37" y="43"/>
                        <a:pt x="54" y="6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2" name="Google Shape;3712;p41"/>
                <p:cNvSpPr/>
                <p:nvPr/>
              </p:nvSpPr>
              <p:spPr>
                <a:xfrm>
                  <a:off x="884160" y="2543040"/>
                  <a:ext cx="158760" cy="129960"/>
                </a:xfrm>
                <a:custGeom>
                  <a:rect b="b" l="l" r="r" t="t"/>
                  <a:pathLst>
                    <a:path extrusionOk="0" fill="none" h="361" w="441">
                      <a:moveTo>
                        <a:pt x="441" y="0"/>
                      </a:moveTo>
                      <a:cubicBezTo>
                        <a:pt x="299" y="125"/>
                        <a:pt x="151" y="247"/>
                        <a:pt x="0" y="36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3" name="Google Shape;3713;p41"/>
                <p:cNvSpPr/>
                <p:nvPr/>
              </p:nvSpPr>
              <p:spPr>
                <a:xfrm>
                  <a:off x="691560" y="2495880"/>
                  <a:ext cx="104400" cy="88920"/>
                </a:xfrm>
                <a:custGeom>
                  <a:rect b="b" l="l" r="r" t="t"/>
                  <a:pathLst>
                    <a:path extrusionOk="0" fill="none" h="247" w="290">
                      <a:moveTo>
                        <a:pt x="290" y="0"/>
                      </a:moveTo>
                      <a:cubicBezTo>
                        <a:pt x="193" y="82"/>
                        <a:pt x="97" y="165"/>
                        <a:pt x="0" y="24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425" lIns="96475" spcFirstLastPara="1" rIns="96475" wrap="square" tIns="37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4" name="Google Shape;3714;p41"/>
                <p:cNvSpPr/>
                <p:nvPr/>
              </p:nvSpPr>
              <p:spPr>
                <a:xfrm>
                  <a:off x="773640" y="2491920"/>
                  <a:ext cx="203760" cy="179640"/>
                </a:xfrm>
                <a:custGeom>
                  <a:rect b="b" l="l" r="r" t="t"/>
                  <a:pathLst>
                    <a:path extrusionOk="0" fill="none" h="499" w="566">
                      <a:moveTo>
                        <a:pt x="464" y="0"/>
                      </a:moveTo>
                      <a:cubicBezTo>
                        <a:pt x="402" y="60"/>
                        <a:pt x="333" y="110"/>
                        <a:pt x="264" y="161"/>
                      </a:cubicBezTo>
                      <a:cubicBezTo>
                        <a:pt x="241" y="177"/>
                        <a:pt x="23" y="372"/>
                        <a:pt x="0" y="389"/>
                      </a:cubicBezTo>
                      <a:lnTo>
                        <a:pt x="118" y="499"/>
                      </a:lnTo>
                      <a:cubicBezTo>
                        <a:pt x="269" y="400"/>
                        <a:pt x="393" y="232"/>
                        <a:pt x="566" y="12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5" name="Google Shape;3715;p41"/>
                <p:cNvSpPr/>
                <p:nvPr/>
              </p:nvSpPr>
              <p:spPr>
                <a:xfrm>
                  <a:off x="871200" y="2401920"/>
                  <a:ext cx="49680" cy="35640"/>
                </a:xfrm>
                <a:custGeom>
                  <a:rect b="b" l="l" r="r" t="t"/>
                  <a:pathLst>
                    <a:path extrusionOk="0" fill="none" h="99" w="138">
                      <a:moveTo>
                        <a:pt x="138" y="0"/>
                      </a:moveTo>
                      <a:cubicBezTo>
                        <a:pt x="92" y="33"/>
                        <a:pt x="47" y="67"/>
                        <a:pt x="0" y="9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6" name="Google Shape;3716;p41"/>
                <p:cNvSpPr/>
                <p:nvPr/>
              </p:nvSpPr>
              <p:spPr>
                <a:xfrm>
                  <a:off x="814680" y="2699640"/>
                  <a:ext cx="38520" cy="29520"/>
                </a:xfrm>
                <a:custGeom>
                  <a:rect b="b" l="l" r="r" t="t"/>
                  <a:pathLst>
                    <a:path extrusionOk="0" fill="none" h="82" w="107">
                      <a:moveTo>
                        <a:pt x="107" y="0"/>
                      </a:moveTo>
                      <a:cubicBezTo>
                        <a:pt x="71" y="28"/>
                        <a:pt x="36" y="54"/>
                        <a:pt x="0" y="8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7" name="Google Shape;3717;p41"/>
                <p:cNvSpPr/>
                <p:nvPr/>
              </p:nvSpPr>
              <p:spPr>
                <a:xfrm>
                  <a:off x="831600" y="2453400"/>
                  <a:ext cx="19440" cy="16200"/>
                </a:xfrm>
                <a:custGeom>
                  <a:rect b="b" l="l" r="r" t="t"/>
                  <a:pathLst>
                    <a:path extrusionOk="0" fill="none" h="45" w="54">
                      <a:moveTo>
                        <a:pt x="54" y="0"/>
                      </a:moveTo>
                      <a:cubicBezTo>
                        <a:pt x="35" y="15"/>
                        <a:pt x="17" y="30"/>
                        <a:pt x="0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18" name="Google Shape;3718;p41"/>
                <p:cNvSpPr/>
                <p:nvPr/>
              </p:nvSpPr>
              <p:spPr>
                <a:xfrm>
                  <a:off x="798480" y="2327040"/>
                  <a:ext cx="40320" cy="11520"/>
                </a:xfrm>
                <a:custGeom>
                  <a:rect b="b" l="l" r="r" t="t"/>
                  <a:pathLst>
                    <a:path extrusionOk="0" fill="none" h="32" w="112">
                      <a:moveTo>
                        <a:pt x="112" y="32"/>
                      </a:moveTo>
                      <a:cubicBezTo>
                        <a:pt x="86" y="-2"/>
                        <a:pt x="34" y="-9"/>
                        <a:pt x="0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3719" name="Google Shape;3719;p41"/>
            <p:cNvGrpSpPr/>
            <p:nvPr/>
          </p:nvGrpSpPr>
          <p:grpSpPr>
            <a:xfrm rot="4479234">
              <a:off x="2319709" y="4393319"/>
              <a:ext cx="469802" cy="1046167"/>
              <a:chOff x="1946160" y="4555800"/>
              <a:chExt cx="365040" cy="812880"/>
            </a:xfrm>
          </p:grpSpPr>
          <p:sp>
            <p:nvSpPr>
              <p:cNvPr id="3720" name="Google Shape;3720;p41"/>
              <p:cNvSpPr/>
              <p:nvPr/>
            </p:nvSpPr>
            <p:spPr>
              <a:xfrm>
                <a:off x="2023560" y="4584600"/>
                <a:ext cx="287640" cy="653760"/>
              </a:xfrm>
              <a:custGeom>
                <a:rect b="b" l="l" r="r" t="t"/>
                <a:pathLst>
                  <a:path extrusionOk="0" h="1816" w="799">
                    <a:moveTo>
                      <a:pt x="655" y="0"/>
                    </a:moveTo>
                    <a:lnTo>
                      <a:pt x="799" y="62"/>
                    </a:lnTo>
                    <a:lnTo>
                      <a:pt x="132" y="1816"/>
                    </a:lnTo>
                    <a:lnTo>
                      <a:pt x="0" y="173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1" name="Google Shape;3721;p41"/>
              <p:cNvSpPr/>
              <p:nvPr/>
            </p:nvSpPr>
            <p:spPr>
              <a:xfrm>
                <a:off x="1946160" y="5306400"/>
                <a:ext cx="42840" cy="62280"/>
              </a:xfrm>
              <a:custGeom>
                <a:rect b="b" l="l" r="r" t="t"/>
                <a:pathLst>
                  <a:path extrusionOk="0" h="173" w="119">
                    <a:moveTo>
                      <a:pt x="119" y="48"/>
                    </a:moveTo>
                    <a:cubicBezTo>
                      <a:pt x="82" y="89"/>
                      <a:pt x="45" y="132"/>
                      <a:pt x="7" y="173"/>
                    </a:cubicBezTo>
                    <a:cubicBezTo>
                      <a:pt x="5" y="112"/>
                      <a:pt x="2" y="59"/>
                      <a:pt x="0" y="0"/>
                    </a:cubicBezTo>
                    <a:lnTo>
                      <a:pt x="119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17275" lIns="90000" spcFirstLastPara="1" rIns="90000" wrap="square" tIns="17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722" name="Google Shape;3722;p41"/>
              <p:cNvGrpSpPr/>
              <p:nvPr/>
            </p:nvGrpSpPr>
            <p:grpSpPr>
              <a:xfrm>
                <a:off x="1950840" y="4555800"/>
                <a:ext cx="334800" cy="761760"/>
                <a:chOff x="1950840" y="4555800"/>
                <a:chExt cx="334800" cy="761760"/>
              </a:xfrm>
            </p:grpSpPr>
            <p:sp>
              <p:nvSpPr>
                <p:cNvPr id="3723" name="Google Shape;3723;p41"/>
                <p:cNvSpPr/>
                <p:nvPr/>
              </p:nvSpPr>
              <p:spPr>
                <a:xfrm>
                  <a:off x="1952280" y="4555800"/>
                  <a:ext cx="333360" cy="682560"/>
                </a:xfrm>
                <a:custGeom>
                  <a:rect b="b" l="l" r="r" t="t"/>
                  <a:pathLst>
                    <a:path extrusionOk="0" h="1896" w="926">
                      <a:moveTo>
                        <a:pt x="668" y="0"/>
                      </a:moveTo>
                      <a:cubicBezTo>
                        <a:pt x="452" y="609"/>
                        <a:pt x="166" y="1141"/>
                        <a:pt x="0" y="1814"/>
                      </a:cubicBezTo>
                      <a:cubicBezTo>
                        <a:pt x="114" y="1857"/>
                        <a:pt x="239" y="1896"/>
                        <a:pt x="239" y="1896"/>
                      </a:cubicBezTo>
                      <a:cubicBezTo>
                        <a:pt x="444" y="1311"/>
                        <a:pt x="698" y="689"/>
                        <a:pt x="926" y="112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4" name="Google Shape;3724;p41"/>
                <p:cNvSpPr/>
                <p:nvPr/>
              </p:nvSpPr>
              <p:spPr>
                <a:xfrm>
                  <a:off x="1998360" y="4586040"/>
                  <a:ext cx="243000" cy="634680"/>
                </a:xfrm>
                <a:custGeom>
                  <a:rect b="b" l="l" r="r" t="t"/>
                  <a:pathLst>
                    <a:path extrusionOk="0" fill="none" h="1763" w="675">
                      <a:moveTo>
                        <a:pt x="0" y="1763"/>
                      </a:moveTo>
                      <a:cubicBezTo>
                        <a:pt x="225" y="1175"/>
                        <a:pt x="451" y="588"/>
                        <a:pt x="67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25" name="Google Shape;3725;p41"/>
                <p:cNvSpPr/>
                <p:nvPr/>
              </p:nvSpPr>
              <p:spPr>
                <a:xfrm>
                  <a:off x="1950840" y="5210280"/>
                  <a:ext cx="86040" cy="107280"/>
                </a:xfrm>
                <a:custGeom>
                  <a:rect b="b" l="l" r="r" t="t"/>
                  <a:pathLst>
                    <a:path extrusionOk="0" fill="none" h="298" w="239">
                      <a:moveTo>
                        <a:pt x="239" y="85"/>
                      </a:moveTo>
                      <a:cubicBezTo>
                        <a:pt x="189" y="158"/>
                        <a:pt x="147" y="226"/>
                        <a:pt x="99" y="298"/>
                      </a:cubicBezTo>
                      <a:lnTo>
                        <a:pt x="2" y="265"/>
                      </a:lnTo>
                      <a:cubicBezTo>
                        <a:pt x="-4" y="173"/>
                        <a:pt x="4" y="91"/>
                        <a:pt x="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3726" name="Google Shape;3726;p41"/>
          <p:cNvGrpSpPr/>
          <p:nvPr/>
        </p:nvGrpSpPr>
        <p:grpSpPr>
          <a:xfrm>
            <a:off x="7800260" y="257624"/>
            <a:ext cx="1533051" cy="2859339"/>
            <a:chOff x="7800260" y="257624"/>
            <a:chExt cx="1533051" cy="2859339"/>
          </a:xfrm>
        </p:grpSpPr>
        <p:grpSp>
          <p:nvGrpSpPr>
            <p:cNvPr id="3727" name="Google Shape;3727;p41"/>
            <p:cNvGrpSpPr/>
            <p:nvPr/>
          </p:nvGrpSpPr>
          <p:grpSpPr>
            <a:xfrm>
              <a:off x="8862115" y="2371825"/>
              <a:ext cx="471196" cy="399845"/>
              <a:chOff x="2823480" y="2823840"/>
              <a:chExt cx="366120" cy="310680"/>
            </a:xfrm>
          </p:grpSpPr>
          <p:sp>
            <p:nvSpPr>
              <p:cNvPr id="3728" name="Google Shape;3728;p41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9" name="Google Shape;3729;p41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0" name="Google Shape;3730;p41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1" name="Google Shape;3731;p41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2" name="Google Shape;3732;p41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3" name="Google Shape;3733;p41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4" name="Google Shape;3734;p41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5" name="Google Shape;3735;p41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6" name="Google Shape;3736;p41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7" name="Google Shape;3737;p41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8" name="Google Shape;3738;p41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9" name="Google Shape;3739;p41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0" name="Google Shape;3740;p41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41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2" name="Google Shape;3742;p41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3" name="Google Shape;3743;p41"/>
            <p:cNvGrpSpPr/>
            <p:nvPr/>
          </p:nvGrpSpPr>
          <p:grpSpPr>
            <a:xfrm>
              <a:off x="8695738" y="2961725"/>
              <a:ext cx="159568" cy="155238"/>
              <a:chOff x="2853720" y="3420720"/>
              <a:chExt cx="92880" cy="90360"/>
            </a:xfrm>
          </p:grpSpPr>
          <p:sp>
            <p:nvSpPr>
              <p:cNvPr id="3744" name="Google Shape;3744;p41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41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41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47" name="Google Shape;3747;p41"/>
            <p:cNvSpPr/>
            <p:nvPr/>
          </p:nvSpPr>
          <p:spPr>
            <a:xfrm>
              <a:off x="7800260" y="25762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8" name="Google Shape;3748;p41"/>
            <p:cNvGrpSpPr/>
            <p:nvPr/>
          </p:nvGrpSpPr>
          <p:grpSpPr>
            <a:xfrm>
              <a:off x="8646391" y="1413286"/>
              <a:ext cx="497346" cy="541579"/>
              <a:chOff x="3528376" y="2517973"/>
              <a:chExt cx="386439" cy="420808"/>
            </a:xfrm>
          </p:grpSpPr>
          <p:sp>
            <p:nvSpPr>
              <p:cNvPr id="3749" name="Google Shape;3749;p41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0" name="Google Shape;3750;p41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751" name="Shape 3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52" name="Google Shape;3752;p42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753" name="Google Shape;3753;p42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754" name="Google Shape;3754;p42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5" name="Google Shape;3755;p42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6" name="Google Shape;3756;p42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7" name="Google Shape;3757;p42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8" name="Google Shape;3758;p42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42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0" name="Google Shape;3760;p42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61" name="Google Shape;3761;p42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762" name="Google Shape;3762;p42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3" name="Google Shape;3763;p42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4" name="Google Shape;3764;p42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5" name="Google Shape;3765;p42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6" name="Google Shape;3766;p42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7" name="Google Shape;3767;p42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8" name="Google Shape;3768;p42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69" name="Google Shape;3769;p42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0" name="Google Shape;3770;p42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1" name="Google Shape;3771;p42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2" name="Google Shape;3772;p42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3" name="Google Shape;3773;p42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4" name="Google Shape;3774;p42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5" name="Google Shape;3775;p42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6" name="Google Shape;3776;p42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7" name="Google Shape;3777;p42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8" name="Google Shape;3778;p42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9" name="Google Shape;3779;p42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0" name="Google Shape;3780;p42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1" name="Google Shape;3781;p42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2" name="Google Shape;3782;p42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3" name="Google Shape;3783;p42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4" name="Google Shape;3784;p42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5" name="Google Shape;3785;p42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6" name="Google Shape;3786;p42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7" name="Google Shape;3787;p42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8" name="Google Shape;3788;p42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9" name="Google Shape;3789;p42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0" name="Google Shape;3790;p42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1" name="Google Shape;3791;p42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2" name="Google Shape;3792;p42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3" name="Google Shape;3793;p42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4" name="Google Shape;3794;p42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5" name="Google Shape;3795;p42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6" name="Google Shape;3796;p42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7" name="Google Shape;3797;p42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798" name="Google Shape;3798;p42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799" name="Google Shape;3799;p42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0" name="Google Shape;3800;p42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1" name="Google Shape;3801;p42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2" name="Google Shape;3802;p42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3" name="Google Shape;3803;p42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4" name="Google Shape;3804;p42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5" name="Google Shape;3805;p42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6" name="Google Shape;3806;p42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7" name="Google Shape;3807;p42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8" name="Google Shape;3808;p42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42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0" name="Google Shape;3810;p42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1" name="Google Shape;3811;p42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2" name="Google Shape;3812;p42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813" name="Google Shape;3813;p42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814" name="Google Shape;3814;p42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815" name="Google Shape;3815;p42"/>
          <p:cNvSpPr txBox="1"/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16" name="Google Shape;3816;p42"/>
          <p:cNvSpPr txBox="1"/>
          <p:nvPr>
            <p:ph idx="1" type="subTitle"/>
          </p:nvPr>
        </p:nvSpPr>
        <p:spPr>
          <a:xfrm>
            <a:off x="713225" y="1790050"/>
            <a:ext cx="3954000" cy="24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3817" name="Google Shape;3817;p42"/>
          <p:cNvSpPr/>
          <p:nvPr>
            <p:ph idx="2" type="pic"/>
          </p:nvPr>
        </p:nvSpPr>
        <p:spPr>
          <a:xfrm>
            <a:off x="5168900" y="539500"/>
            <a:ext cx="32619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18" name="Google Shape;3818;p42"/>
          <p:cNvGrpSpPr/>
          <p:nvPr/>
        </p:nvGrpSpPr>
        <p:grpSpPr>
          <a:xfrm>
            <a:off x="2774039" y="170699"/>
            <a:ext cx="6287256" cy="2731340"/>
            <a:chOff x="2774039" y="170699"/>
            <a:chExt cx="6287256" cy="2731340"/>
          </a:xfrm>
        </p:grpSpPr>
        <p:grpSp>
          <p:nvGrpSpPr>
            <p:cNvPr id="3819" name="Google Shape;3819;p42"/>
            <p:cNvGrpSpPr/>
            <p:nvPr/>
          </p:nvGrpSpPr>
          <p:grpSpPr>
            <a:xfrm>
              <a:off x="2774039" y="170699"/>
              <a:ext cx="859735" cy="295355"/>
              <a:chOff x="2774039" y="170699"/>
              <a:chExt cx="859735" cy="295355"/>
            </a:xfrm>
          </p:grpSpPr>
          <p:grpSp>
            <p:nvGrpSpPr>
              <p:cNvPr id="3820" name="Google Shape;3820;p42"/>
              <p:cNvGrpSpPr/>
              <p:nvPr/>
            </p:nvGrpSpPr>
            <p:grpSpPr>
              <a:xfrm>
                <a:off x="3160867" y="294725"/>
                <a:ext cx="159568" cy="155238"/>
                <a:chOff x="2853720" y="3420720"/>
                <a:chExt cx="92880" cy="90360"/>
              </a:xfrm>
            </p:grpSpPr>
            <p:sp>
              <p:nvSpPr>
                <p:cNvPr id="3821" name="Google Shape;3821;p42"/>
                <p:cNvSpPr/>
                <p:nvPr/>
              </p:nvSpPr>
              <p:spPr>
                <a:xfrm>
                  <a:off x="2872800" y="3425760"/>
                  <a:ext cx="57960" cy="85320"/>
                </a:xfrm>
                <a:custGeom>
                  <a:rect b="b" l="l" r="r" t="t"/>
                  <a:pathLst>
                    <a:path extrusionOk="0" fill="none" h="237" w="161">
                      <a:moveTo>
                        <a:pt x="0" y="237"/>
                      </a:moveTo>
                      <a:cubicBezTo>
                        <a:pt x="62" y="164"/>
                        <a:pt x="116" y="86"/>
                        <a:pt x="16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3825" lIns="96475" spcFirstLastPara="1" rIns="96475" wrap="square" tIns="33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2" name="Google Shape;3822;p42"/>
                <p:cNvSpPr/>
                <p:nvPr/>
              </p:nvSpPr>
              <p:spPr>
                <a:xfrm>
                  <a:off x="2853720" y="3420720"/>
                  <a:ext cx="28080" cy="31320"/>
                </a:xfrm>
                <a:custGeom>
                  <a:rect b="b" l="l" r="r" t="t"/>
                  <a:pathLst>
                    <a:path extrusionOk="0" h="87" w="78">
                      <a:moveTo>
                        <a:pt x="72" y="72"/>
                      </a:moveTo>
                      <a:cubicBezTo>
                        <a:pt x="59" y="87"/>
                        <a:pt x="37" y="91"/>
                        <a:pt x="20" y="81"/>
                      </a:cubicBezTo>
                      <a:cubicBezTo>
                        <a:pt x="3" y="72"/>
                        <a:pt x="-5" y="49"/>
                        <a:pt x="3" y="31"/>
                      </a:cubicBezTo>
                      <a:cubicBezTo>
                        <a:pt x="12" y="8"/>
                        <a:pt x="27" y="-7"/>
                        <a:pt x="50" y="3"/>
                      </a:cubicBezTo>
                      <a:cubicBezTo>
                        <a:pt x="72" y="10"/>
                        <a:pt x="87" y="53"/>
                        <a:pt x="72" y="7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3" name="Google Shape;3823;p42"/>
                <p:cNvSpPr/>
                <p:nvPr/>
              </p:nvSpPr>
              <p:spPr>
                <a:xfrm>
                  <a:off x="2917080" y="3480120"/>
                  <a:ext cx="29520" cy="26280"/>
                </a:xfrm>
                <a:custGeom>
                  <a:rect b="b" l="l" r="r" t="t"/>
                  <a:pathLst>
                    <a:path extrusionOk="0" fill="none" h="73" w="82">
                      <a:moveTo>
                        <a:pt x="12" y="10"/>
                      </a:moveTo>
                      <a:cubicBezTo>
                        <a:pt x="3" y="13"/>
                        <a:pt x="-1" y="25"/>
                        <a:pt x="1" y="34"/>
                      </a:cubicBezTo>
                      <a:cubicBezTo>
                        <a:pt x="4" y="58"/>
                        <a:pt x="29" y="77"/>
                        <a:pt x="53" y="71"/>
                      </a:cubicBezTo>
                      <a:cubicBezTo>
                        <a:pt x="75" y="66"/>
                        <a:pt x="90" y="36"/>
                        <a:pt x="77" y="15"/>
                      </a:cubicBezTo>
                      <a:cubicBezTo>
                        <a:pt x="64" y="-5"/>
                        <a:pt x="31" y="-5"/>
                        <a:pt x="17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24" name="Google Shape;3824;p42"/>
              <p:cNvGrpSpPr/>
              <p:nvPr/>
            </p:nvGrpSpPr>
            <p:grpSpPr>
              <a:xfrm>
                <a:off x="3470495" y="170699"/>
                <a:ext cx="163279" cy="134210"/>
                <a:chOff x="3292560" y="2517480"/>
                <a:chExt cx="95040" cy="78120"/>
              </a:xfrm>
            </p:grpSpPr>
            <p:sp>
              <p:nvSpPr>
                <p:cNvPr id="3825" name="Google Shape;3825;p42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26" name="Google Shape;3826;p42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827" name="Google Shape;3827;p42"/>
              <p:cNvSpPr/>
              <p:nvPr/>
            </p:nvSpPr>
            <p:spPr>
              <a:xfrm>
                <a:off x="2774039" y="278649"/>
                <a:ext cx="173183" cy="187405"/>
              </a:xfrm>
              <a:custGeom>
                <a:rect b="b" l="l" r="r" t="t"/>
                <a:pathLst>
                  <a:path extrusionOk="0" fill="none" h="303" w="280">
                    <a:moveTo>
                      <a:pt x="183" y="109"/>
                    </a:moveTo>
                    <a:cubicBezTo>
                      <a:pt x="146" y="139"/>
                      <a:pt x="110" y="171"/>
                      <a:pt x="73" y="201"/>
                    </a:cubicBezTo>
                    <a:cubicBezTo>
                      <a:pt x="62" y="210"/>
                      <a:pt x="49" y="221"/>
                      <a:pt x="34" y="219"/>
                    </a:cubicBezTo>
                    <a:cubicBezTo>
                      <a:pt x="8" y="218"/>
                      <a:pt x="-5" y="186"/>
                      <a:pt x="2" y="161"/>
                    </a:cubicBezTo>
                    <a:cubicBezTo>
                      <a:pt x="9" y="137"/>
                      <a:pt x="32" y="120"/>
                      <a:pt x="52" y="105"/>
                    </a:cubicBezTo>
                    <a:cubicBezTo>
                      <a:pt x="86" y="81"/>
                      <a:pt x="118" y="57"/>
                      <a:pt x="151" y="34"/>
                    </a:cubicBezTo>
                    <a:cubicBezTo>
                      <a:pt x="170" y="21"/>
                      <a:pt x="189" y="8"/>
                      <a:pt x="209" y="3"/>
                    </a:cubicBezTo>
                    <a:cubicBezTo>
                      <a:pt x="232" y="-3"/>
                      <a:pt x="256" y="3"/>
                      <a:pt x="271" y="19"/>
                    </a:cubicBezTo>
                    <a:cubicBezTo>
                      <a:pt x="282" y="34"/>
                      <a:pt x="282" y="57"/>
                      <a:pt x="275" y="76"/>
                    </a:cubicBezTo>
                    <a:cubicBezTo>
                      <a:pt x="267" y="94"/>
                      <a:pt x="254" y="109"/>
                      <a:pt x="239" y="122"/>
                    </a:cubicBezTo>
                    <a:cubicBezTo>
                      <a:pt x="170" y="193"/>
                      <a:pt x="92" y="253"/>
                      <a:pt x="6" y="30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8" name="Google Shape;3828;p42"/>
            <p:cNvGrpSpPr/>
            <p:nvPr/>
          </p:nvGrpSpPr>
          <p:grpSpPr>
            <a:xfrm>
              <a:off x="8564078" y="1964269"/>
              <a:ext cx="497217" cy="937770"/>
              <a:chOff x="8564078" y="1964269"/>
              <a:chExt cx="497217" cy="937770"/>
            </a:xfrm>
          </p:grpSpPr>
          <p:grpSp>
            <p:nvGrpSpPr>
              <p:cNvPr id="3829" name="Google Shape;3829;p42"/>
              <p:cNvGrpSpPr/>
              <p:nvPr/>
            </p:nvGrpSpPr>
            <p:grpSpPr>
              <a:xfrm rot="-1078655">
                <a:off x="8658458" y="2012909"/>
                <a:ext cx="364050" cy="308924"/>
                <a:chOff x="2823480" y="2823840"/>
                <a:chExt cx="366120" cy="310680"/>
              </a:xfrm>
            </p:grpSpPr>
            <p:sp>
              <p:nvSpPr>
                <p:cNvPr id="3830" name="Google Shape;3830;p42"/>
                <p:cNvSpPr/>
                <p:nvPr/>
              </p:nvSpPr>
              <p:spPr>
                <a:xfrm>
                  <a:off x="2823480" y="2876400"/>
                  <a:ext cx="255960" cy="258120"/>
                </a:xfrm>
                <a:custGeom>
                  <a:rect b="b" l="l" r="r" t="t"/>
                  <a:pathLst>
                    <a:path extrusionOk="0" h="717" w="711">
                      <a:moveTo>
                        <a:pt x="711" y="702"/>
                      </a:moveTo>
                      <a:cubicBezTo>
                        <a:pt x="513" y="717"/>
                        <a:pt x="242" y="721"/>
                        <a:pt x="12" y="711"/>
                      </a:cubicBezTo>
                      <a:cubicBezTo>
                        <a:pt x="-18" y="493"/>
                        <a:pt x="21" y="261"/>
                        <a:pt x="10" y="39"/>
                      </a:cubicBezTo>
                      <a:cubicBezTo>
                        <a:pt x="218" y="5"/>
                        <a:pt x="485" y="-21"/>
                        <a:pt x="690" y="22"/>
                      </a:cubicBezTo>
                      <a:cubicBezTo>
                        <a:pt x="698" y="222"/>
                        <a:pt x="703" y="502"/>
                        <a:pt x="711" y="70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1" name="Google Shape;3831;p42"/>
                <p:cNvSpPr/>
                <p:nvPr/>
              </p:nvSpPr>
              <p:spPr>
                <a:xfrm>
                  <a:off x="2827800" y="2823840"/>
                  <a:ext cx="361800" cy="304560"/>
                </a:xfrm>
                <a:custGeom>
                  <a:rect b="b" l="l" r="r" t="t"/>
                  <a:pathLst>
                    <a:path extrusionOk="0" fill="none" h="846" w="1005">
                      <a:moveTo>
                        <a:pt x="0" y="172"/>
                      </a:moveTo>
                      <a:cubicBezTo>
                        <a:pt x="0" y="136"/>
                        <a:pt x="243" y="64"/>
                        <a:pt x="305" y="40"/>
                      </a:cubicBezTo>
                      <a:cubicBezTo>
                        <a:pt x="512" y="6"/>
                        <a:pt x="779" y="-20"/>
                        <a:pt x="985" y="23"/>
                      </a:cubicBezTo>
                      <a:cubicBezTo>
                        <a:pt x="992" y="222"/>
                        <a:pt x="996" y="502"/>
                        <a:pt x="1005" y="702"/>
                      </a:cubicBezTo>
                      <a:cubicBezTo>
                        <a:pt x="938" y="747"/>
                        <a:pt x="809" y="844"/>
                        <a:pt x="699" y="846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2" name="Google Shape;3832;p42"/>
                <p:cNvSpPr/>
                <p:nvPr/>
              </p:nvSpPr>
              <p:spPr>
                <a:xfrm>
                  <a:off x="3067920" y="2831400"/>
                  <a:ext cx="109800" cy="54360"/>
                </a:xfrm>
                <a:custGeom>
                  <a:rect b="b" l="l" r="r" t="t"/>
                  <a:pathLst>
                    <a:path extrusionOk="0" fill="none" h="151" w="305">
                      <a:moveTo>
                        <a:pt x="0" y="151"/>
                      </a:moveTo>
                      <a:cubicBezTo>
                        <a:pt x="47" y="138"/>
                        <a:pt x="90" y="113"/>
                        <a:pt x="133" y="92"/>
                      </a:cubicBezTo>
                      <a:cubicBezTo>
                        <a:pt x="191" y="62"/>
                        <a:pt x="247" y="30"/>
                        <a:pt x="30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875" lIns="96475" spcFirstLastPara="1" rIns="96475" wrap="square" tIns="28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3" name="Google Shape;3833;p42"/>
                <p:cNvSpPr/>
                <p:nvPr/>
              </p:nvSpPr>
              <p:spPr>
                <a:xfrm>
                  <a:off x="2838600" y="3112920"/>
                  <a:ext cx="20880" cy="12240"/>
                </a:xfrm>
                <a:custGeom>
                  <a:rect b="b" l="l" r="r" t="t"/>
                  <a:pathLst>
                    <a:path extrusionOk="0" fill="none" h="34" w="58">
                      <a:moveTo>
                        <a:pt x="0" y="34"/>
                      </a:moveTo>
                      <a:cubicBezTo>
                        <a:pt x="20" y="22"/>
                        <a:pt x="39" y="11"/>
                        <a:pt x="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4" name="Google Shape;3834;p42"/>
                <p:cNvSpPr/>
                <p:nvPr/>
              </p:nvSpPr>
              <p:spPr>
                <a:xfrm>
                  <a:off x="2880000" y="3087720"/>
                  <a:ext cx="20520" cy="12600"/>
                </a:xfrm>
                <a:custGeom>
                  <a:rect b="b" l="l" r="r" t="t"/>
                  <a:pathLst>
                    <a:path extrusionOk="0" fill="none" h="35" w="57">
                      <a:moveTo>
                        <a:pt x="0" y="35"/>
                      </a:moveTo>
                      <a:cubicBezTo>
                        <a:pt x="19" y="23"/>
                        <a:pt x="38" y="12"/>
                        <a:pt x="5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5" name="Google Shape;3835;p42"/>
                <p:cNvSpPr/>
                <p:nvPr/>
              </p:nvSpPr>
              <p:spPr>
                <a:xfrm>
                  <a:off x="2920680" y="3061080"/>
                  <a:ext cx="19800" cy="13680"/>
                </a:xfrm>
                <a:custGeom>
                  <a:rect b="b" l="l" r="r" t="t"/>
                  <a:pathLst>
                    <a:path extrusionOk="0" fill="none" h="38" w="55">
                      <a:moveTo>
                        <a:pt x="0" y="38"/>
                      </a:moveTo>
                      <a:cubicBezTo>
                        <a:pt x="18" y="25"/>
                        <a:pt x="36" y="13"/>
                        <a:pt x="5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6" name="Google Shape;3836;p42"/>
                <p:cNvSpPr/>
                <p:nvPr/>
              </p:nvSpPr>
              <p:spPr>
                <a:xfrm>
                  <a:off x="2958120" y="3023640"/>
                  <a:ext cx="2880" cy="23400"/>
                </a:xfrm>
                <a:custGeom>
                  <a:rect b="b" l="l" r="r" t="t"/>
                  <a:pathLst>
                    <a:path extrusionOk="0" fill="none" h="65" w="8">
                      <a:moveTo>
                        <a:pt x="6" y="65"/>
                      </a:moveTo>
                      <a:cubicBezTo>
                        <a:pt x="6" y="64"/>
                        <a:pt x="7" y="64"/>
                        <a:pt x="8" y="63"/>
                      </a:cubicBezTo>
                      <a:cubicBezTo>
                        <a:pt x="5" y="43"/>
                        <a:pt x="2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7" name="Google Shape;3837;p42"/>
                <p:cNvSpPr/>
                <p:nvPr/>
              </p:nvSpPr>
              <p:spPr>
                <a:xfrm>
                  <a:off x="2955240" y="2975400"/>
                  <a:ext cx="720" cy="24120"/>
                </a:xfrm>
                <a:custGeom>
                  <a:rect b="b" l="l" r="r" t="t"/>
                  <a:pathLst>
                    <a:path extrusionOk="0" fill="none" h="67" w="2">
                      <a:moveTo>
                        <a:pt x="2" y="67"/>
                      </a:moveTo>
                      <a:cubicBezTo>
                        <a:pt x="1" y="45"/>
                        <a:pt x="1" y="23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8" name="Google Shape;3838;p42"/>
                <p:cNvSpPr/>
                <p:nvPr/>
              </p:nvSpPr>
              <p:spPr>
                <a:xfrm>
                  <a:off x="2955240" y="2927520"/>
                  <a:ext cx="0" cy="24120"/>
                </a:xfrm>
                <a:custGeom>
                  <a:rect b="b" l="l" r="r" t="t"/>
                  <a:pathLst>
                    <a:path extrusionOk="0" fill="none" h="67" w="120000">
                      <a:moveTo>
                        <a:pt x="0" y="67"/>
                      </a:moveTo>
                      <a:cubicBezTo>
                        <a:pt x="0" y="44"/>
                        <a:pt x="0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39" name="Google Shape;3839;p42"/>
                <p:cNvSpPr/>
                <p:nvPr/>
              </p:nvSpPr>
              <p:spPr>
                <a:xfrm>
                  <a:off x="2955960" y="2879640"/>
                  <a:ext cx="360" cy="23760"/>
                </a:xfrm>
                <a:custGeom>
                  <a:rect b="b" l="l" r="r" t="t"/>
                  <a:pathLst>
                    <a:path extrusionOk="0" fill="none" h="66" w="1">
                      <a:moveTo>
                        <a:pt x="0" y="66"/>
                      </a:moveTo>
                      <a:cubicBezTo>
                        <a:pt x="0" y="43"/>
                        <a:pt x="1" y="21"/>
                        <a:pt x="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0" name="Google Shape;3840;p42"/>
                <p:cNvSpPr/>
                <p:nvPr/>
              </p:nvSpPr>
              <p:spPr>
                <a:xfrm>
                  <a:off x="2954880" y="3052440"/>
                  <a:ext cx="23760" cy="3960"/>
                </a:xfrm>
                <a:custGeom>
                  <a:rect b="b" l="l" r="r" t="t"/>
                  <a:pathLst>
                    <a:path extrusionOk="0" fill="none" h="11" w="66">
                      <a:moveTo>
                        <a:pt x="0" y="0"/>
                      </a:moveTo>
                      <a:cubicBezTo>
                        <a:pt x="22" y="4"/>
                        <a:pt x="44" y="8"/>
                        <a:pt x="66" y="1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1" name="Google Shape;3841;p42"/>
                <p:cNvSpPr/>
                <p:nvPr/>
              </p:nvSpPr>
              <p:spPr>
                <a:xfrm>
                  <a:off x="3002400" y="3060000"/>
                  <a:ext cx="24120" cy="2880"/>
                </a:xfrm>
                <a:custGeom>
                  <a:rect b="b" l="l" r="r" t="t"/>
                  <a:pathLst>
                    <a:path extrusionOk="0" fill="none" h="8" w="67">
                      <a:moveTo>
                        <a:pt x="0" y="0"/>
                      </a:moveTo>
                      <a:cubicBezTo>
                        <a:pt x="23" y="2"/>
                        <a:pt x="45" y="5"/>
                        <a:pt x="67" y="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2" name="Google Shape;3842;p42"/>
                <p:cNvSpPr/>
                <p:nvPr/>
              </p:nvSpPr>
              <p:spPr>
                <a:xfrm>
                  <a:off x="3050280" y="3065040"/>
                  <a:ext cx="24120" cy="1800"/>
                </a:xfrm>
                <a:custGeom>
                  <a:rect b="b" l="l" r="r" t="t"/>
                  <a:pathLst>
                    <a:path extrusionOk="0" fill="none" h="5" w="67">
                      <a:moveTo>
                        <a:pt x="0" y="0"/>
                      </a:moveTo>
                      <a:cubicBezTo>
                        <a:pt x="23" y="2"/>
                        <a:pt x="45" y="4"/>
                        <a:pt x="67" y="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3" name="Google Shape;3843;p42"/>
                <p:cNvSpPr/>
                <p:nvPr/>
              </p:nvSpPr>
              <p:spPr>
                <a:xfrm>
                  <a:off x="3098520" y="3068280"/>
                  <a:ext cx="24120" cy="720"/>
                </a:xfrm>
                <a:custGeom>
                  <a:rect b="b" l="l" r="r" t="t"/>
                  <a:pathLst>
                    <a:path extrusionOk="0" fill="none" h="2" w="67">
                      <a:moveTo>
                        <a:pt x="0" y="0"/>
                      </a:moveTo>
                      <a:cubicBezTo>
                        <a:pt x="22" y="1"/>
                        <a:pt x="45" y="1"/>
                        <a:pt x="67" y="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4" name="Google Shape;3844;p42"/>
                <p:cNvSpPr/>
                <p:nvPr/>
              </p:nvSpPr>
              <p:spPr>
                <a:xfrm>
                  <a:off x="3146760" y="3069360"/>
                  <a:ext cx="24120" cy="360"/>
                </a:xfrm>
                <a:custGeom>
                  <a:rect b="b" l="l" r="r" t="t"/>
                  <a:pathLst>
                    <a:path extrusionOk="0" fill="none" h="1" w="67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27" y="0"/>
                        <a:pt x="47" y="0"/>
                        <a:pt x="67" y="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845" name="Google Shape;3845;p42"/>
              <p:cNvGrpSpPr/>
              <p:nvPr/>
            </p:nvGrpSpPr>
            <p:grpSpPr>
              <a:xfrm rot="1093196">
                <a:off x="8622349" y="2445299"/>
                <a:ext cx="298545" cy="420612"/>
                <a:chOff x="2285640" y="2297520"/>
                <a:chExt cx="300240" cy="423000"/>
              </a:xfrm>
            </p:grpSpPr>
            <p:sp>
              <p:nvSpPr>
                <p:cNvPr id="3846" name="Google Shape;3846;p42"/>
                <p:cNvSpPr/>
                <p:nvPr/>
              </p:nvSpPr>
              <p:spPr>
                <a:xfrm>
                  <a:off x="2287080" y="2297520"/>
                  <a:ext cx="298800" cy="423000"/>
                </a:xfrm>
                <a:custGeom>
                  <a:rect b="b" l="l" r="r" t="t"/>
                  <a:pathLst>
                    <a:path extrusionOk="0" h="1175" w="830">
                      <a:moveTo>
                        <a:pt x="755" y="1162"/>
                      </a:moveTo>
                      <a:cubicBezTo>
                        <a:pt x="807" y="785"/>
                        <a:pt x="794" y="379"/>
                        <a:pt x="830" y="0"/>
                      </a:cubicBezTo>
                      <a:cubicBezTo>
                        <a:pt x="546" y="258"/>
                        <a:pt x="262" y="486"/>
                        <a:pt x="0" y="768"/>
                      </a:cubicBezTo>
                      <a:cubicBezTo>
                        <a:pt x="116" y="1046"/>
                        <a:pt x="512" y="1229"/>
                        <a:pt x="755" y="1162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7" name="Google Shape;3847;p42"/>
                <p:cNvSpPr/>
                <p:nvPr/>
              </p:nvSpPr>
              <p:spPr>
                <a:xfrm>
                  <a:off x="2289240" y="2571120"/>
                  <a:ext cx="16920" cy="3240"/>
                </a:xfrm>
                <a:custGeom>
                  <a:rect b="b" l="l" r="r" t="t"/>
                  <a:pathLst>
                    <a:path extrusionOk="0" fill="none" h="9" w="47">
                      <a:moveTo>
                        <a:pt x="0" y="0"/>
                      </a:moveTo>
                      <a:cubicBezTo>
                        <a:pt x="15" y="3"/>
                        <a:pt x="31" y="6"/>
                        <a:pt x="47" y="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8" name="Google Shape;3848;p42"/>
                <p:cNvSpPr/>
                <p:nvPr/>
              </p:nvSpPr>
              <p:spPr>
                <a:xfrm>
                  <a:off x="2323080" y="2577960"/>
                  <a:ext cx="16920" cy="4320"/>
                </a:xfrm>
                <a:custGeom>
                  <a:rect b="b" l="l" r="r" t="t"/>
                  <a:pathLst>
                    <a:path extrusionOk="0" fill="none" h="12" w="47">
                      <a:moveTo>
                        <a:pt x="0" y="0"/>
                      </a:moveTo>
                      <a:cubicBezTo>
                        <a:pt x="16" y="4"/>
                        <a:pt x="31" y="7"/>
                        <a:pt x="47" y="1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49" name="Google Shape;3849;p42"/>
                <p:cNvSpPr/>
                <p:nvPr/>
              </p:nvSpPr>
              <p:spPr>
                <a:xfrm>
                  <a:off x="2356560" y="2586960"/>
                  <a:ext cx="16560" cy="5400"/>
                </a:xfrm>
                <a:custGeom>
                  <a:rect b="b" l="l" r="r" t="t"/>
                  <a:pathLst>
                    <a:path extrusionOk="0" fill="none" h="15" w="46">
                      <a:moveTo>
                        <a:pt x="0" y="0"/>
                      </a:moveTo>
                      <a:cubicBezTo>
                        <a:pt x="15" y="5"/>
                        <a:pt x="30" y="10"/>
                        <a:pt x="46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0" name="Google Shape;3850;p42"/>
                <p:cNvSpPr/>
                <p:nvPr/>
              </p:nvSpPr>
              <p:spPr>
                <a:xfrm>
                  <a:off x="2389320" y="2598480"/>
                  <a:ext cx="15840" cy="6480"/>
                </a:xfrm>
                <a:custGeom>
                  <a:rect b="b" l="l" r="r" t="t"/>
                  <a:pathLst>
                    <a:path extrusionOk="0" fill="none" h="18" w="44">
                      <a:moveTo>
                        <a:pt x="0" y="0"/>
                      </a:moveTo>
                      <a:cubicBezTo>
                        <a:pt x="15" y="6"/>
                        <a:pt x="30" y="12"/>
                        <a:pt x="44" y="18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1" name="Google Shape;3851;p42"/>
                <p:cNvSpPr/>
                <p:nvPr/>
              </p:nvSpPr>
              <p:spPr>
                <a:xfrm>
                  <a:off x="2421000" y="2612160"/>
                  <a:ext cx="15480" cy="7560"/>
                </a:xfrm>
                <a:custGeom>
                  <a:rect b="b" l="l" r="r" t="t"/>
                  <a:pathLst>
                    <a:path extrusionOk="0" fill="none" h="21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2" name="Google Shape;3852;p42"/>
                <p:cNvSpPr/>
                <p:nvPr/>
              </p:nvSpPr>
              <p:spPr>
                <a:xfrm>
                  <a:off x="2451960" y="2628000"/>
                  <a:ext cx="14760" cy="8640"/>
                </a:xfrm>
                <a:custGeom>
                  <a:rect b="b" l="l" r="r" t="t"/>
                  <a:pathLst>
                    <a:path extrusionOk="0" fill="none" h="24" w="41">
                      <a:moveTo>
                        <a:pt x="0" y="0"/>
                      </a:moveTo>
                      <a:cubicBezTo>
                        <a:pt x="14" y="8"/>
                        <a:pt x="27" y="16"/>
                        <a:pt x="41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3" name="Google Shape;3853;p42"/>
                <p:cNvSpPr/>
                <p:nvPr/>
              </p:nvSpPr>
              <p:spPr>
                <a:xfrm>
                  <a:off x="2481480" y="2646000"/>
                  <a:ext cx="14400" cy="9720"/>
                </a:xfrm>
                <a:custGeom>
                  <a:rect b="b" l="l" r="r" t="t"/>
                  <a:pathLst>
                    <a:path extrusionOk="0" fill="none" h="27" w="40">
                      <a:moveTo>
                        <a:pt x="0" y="0"/>
                      </a:moveTo>
                      <a:cubicBezTo>
                        <a:pt x="13" y="9"/>
                        <a:pt x="27" y="18"/>
                        <a:pt x="40" y="27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4" name="Google Shape;3854;p42"/>
                <p:cNvSpPr/>
                <p:nvPr/>
              </p:nvSpPr>
              <p:spPr>
                <a:xfrm>
                  <a:off x="2509560" y="2666160"/>
                  <a:ext cx="13680" cy="10800"/>
                </a:xfrm>
                <a:custGeom>
                  <a:rect b="b" l="l" r="r" t="t"/>
                  <a:pathLst>
                    <a:path extrusionOk="0" fill="none" h="30" w="38">
                      <a:moveTo>
                        <a:pt x="0" y="0"/>
                      </a:moveTo>
                      <a:cubicBezTo>
                        <a:pt x="13" y="9"/>
                        <a:pt x="26" y="19"/>
                        <a:pt x="38" y="3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5" name="Google Shape;3855;p42"/>
                <p:cNvSpPr/>
                <p:nvPr/>
              </p:nvSpPr>
              <p:spPr>
                <a:xfrm>
                  <a:off x="2536560" y="2688120"/>
                  <a:ext cx="12600" cy="11520"/>
                </a:xfrm>
                <a:custGeom>
                  <a:rect b="b" l="l" r="r" t="t"/>
                  <a:pathLst>
                    <a:path extrusionOk="0" fill="none" h="32" w="35">
                      <a:moveTo>
                        <a:pt x="0" y="0"/>
                      </a:moveTo>
                      <a:cubicBezTo>
                        <a:pt x="12" y="10"/>
                        <a:pt x="24" y="21"/>
                        <a:pt x="35" y="3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6" name="Google Shape;3856;p42"/>
                <p:cNvSpPr/>
                <p:nvPr/>
              </p:nvSpPr>
              <p:spPr>
                <a:xfrm>
                  <a:off x="2413440" y="26319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7" name="Google Shape;3857;p42"/>
                <p:cNvSpPr/>
                <p:nvPr/>
              </p:nvSpPr>
              <p:spPr>
                <a:xfrm>
                  <a:off x="2429280" y="260100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8" name="Google Shape;3858;p42"/>
                <p:cNvSpPr/>
                <p:nvPr/>
              </p:nvSpPr>
              <p:spPr>
                <a:xfrm>
                  <a:off x="2445120" y="257004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9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59" name="Google Shape;3859;p42"/>
                <p:cNvSpPr/>
                <p:nvPr/>
              </p:nvSpPr>
              <p:spPr>
                <a:xfrm>
                  <a:off x="2460600" y="25390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5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0" name="Google Shape;3860;p42"/>
                <p:cNvSpPr/>
                <p:nvPr/>
              </p:nvSpPr>
              <p:spPr>
                <a:xfrm>
                  <a:off x="2476440" y="25084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1" name="Google Shape;3861;p42"/>
                <p:cNvSpPr/>
                <p:nvPr/>
              </p:nvSpPr>
              <p:spPr>
                <a:xfrm>
                  <a:off x="2491920" y="247752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2" name="Google Shape;3862;p42"/>
                <p:cNvSpPr/>
                <p:nvPr/>
              </p:nvSpPr>
              <p:spPr>
                <a:xfrm>
                  <a:off x="2507400" y="24465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3" name="Google Shape;3863;p42"/>
                <p:cNvSpPr/>
                <p:nvPr/>
              </p:nvSpPr>
              <p:spPr>
                <a:xfrm>
                  <a:off x="2522880" y="241488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30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4" name="Google Shape;3864;p42"/>
                <p:cNvSpPr/>
                <p:nvPr/>
              </p:nvSpPr>
              <p:spPr>
                <a:xfrm>
                  <a:off x="2536920" y="2383200"/>
                  <a:ext cx="6480" cy="15840"/>
                </a:xfrm>
                <a:custGeom>
                  <a:rect b="b" l="l" r="r" t="t"/>
                  <a:pathLst>
                    <a:path extrusionOk="0" fill="none" h="44" w="18">
                      <a:moveTo>
                        <a:pt x="0" y="44"/>
                      </a:moveTo>
                      <a:cubicBezTo>
                        <a:pt x="6" y="29"/>
                        <a:pt x="12" y="14"/>
                        <a:pt x="18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5" name="Google Shape;3865;p42"/>
                <p:cNvSpPr/>
                <p:nvPr/>
              </p:nvSpPr>
              <p:spPr>
                <a:xfrm>
                  <a:off x="2549880" y="235116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29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6" name="Google Shape;3866;p42"/>
                <p:cNvSpPr/>
                <p:nvPr/>
              </p:nvSpPr>
              <p:spPr>
                <a:xfrm>
                  <a:off x="2564640" y="2320560"/>
                  <a:ext cx="8280" cy="15120"/>
                </a:xfrm>
                <a:custGeom>
                  <a:rect b="b" l="l" r="r" t="t"/>
                  <a:pathLst>
                    <a:path extrusionOk="0" fill="none" h="42" w="23">
                      <a:moveTo>
                        <a:pt x="0" y="42"/>
                      </a:moveTo>
                      <a:cubicBezTo>
                        <a:pt x="7" y="28"/>
                        <a:pt x="15" y="14"/>
                        <a:pt x="23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7" name="Google Shape;3867;p42"/>
                <p:cNvSpPr/>
                <p:nvPr/>
              </p:nvSpPr>
              <p:spPr>
                <a:xfrm>
                  <a:off x="2581920" y="2299680"/>
                  <a:ext cx="3960" cy="6120"/>
                </a:xfrm>
                <a:custGeom>
                  <a:rect b="b" l="l" r="r" t="t"/>
                  <a:pathLst>
                    <a:path extrusionOk="0" fill="none" h="17" w="11">
                      <a:moveTo>
                        <a:pt x="0" y="17"/>
                      </a:moveTo>
                      <a:cubicBezTo>
                        <a:pt x="3" y="11"/>
                        <a:pt x="7" y="5"/>
                        <a:pt x="11" y="0"/>
                      </a:cubicBezTo>
                      <a:cubicBezTo>
                        <a:pt x="9" y="5"/>
                        <a:pt x="9" y="9"/>
                        <a:pt x="7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8" name="Google Shape;3868;p42"/>
                <p:cNvSpPr/>
                <p:nvPr/>
              </p:nvSpPr>
              <p:spPr>
                <a:xfrm>
                  <a:off x="2285640" y="2577240"/>
                  <a:ext cx="15120" cy="8640"/>
                </a:xfrm>
                <a:custGeom>
                  <a:rect b="b" l="l" r="r" t="t"/>
                  <a:pathLst>
                    <a:path extrusionOk="0" fill="none" h="24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69" name="Google Shape;3869;p42"/>
                <p:cNvSpPr/>
                <p:nvPr/>
              </p:nvSpPr>
              <p:spPr>
                <a:xfrm>
                  <a:off x="2315880" y="259452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0" name="Google Shape;3870;p42"/>
                <p:cNvSpPr/>
                <p:nvPr/>
              </p:nvSpPr>
              <p:spPr>
                <a:xfrm>
                  <a:off x="2346120" y="261144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1" name="Google Shape;3871;p42"/>
                <p:cNvSpPr/>
                <p:nvPr/>
              </p:nvSpPr>
              <p:spPr>
                <a:xfrm>
                  <a:off x="2376720" y="262800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2" name="Google Shape;3872;p42"/>
                <p:cNvSpPr/>
                <p:nvPr/>
              </p:nvSpPr>
              <p:spPr>
                <a:xfrm>
                  <a:off x="2407320" y="264384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8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3" name="Google Shape;3873;p42"/>
                <p:cNvSpPr/>
                <p:nvPr/>
              </p:nvSpPr>
              <p:spPr>
                <a:xfrm>
                  <a:off x="2437920" y="2659680"/>
                  <a:ext cx="15480" cy="7920"/>
                </a:xfrm>
                <a:custGeom>
                  <a:rect b="b" l="l" r="r" t="t"/>
                  <a:pathLst>
                    <a:path extrusionOk="0" fill="none" h="22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4" name="Google Shape;3874;p42"/>
                <p:cNvSpPr/>
                <p:nvPr/>
              </p:nvSpPr>
              <p:spPr>
                <a:xfrm>
                  <a:off x="2469240" y="2675160"/>
                  <a:ext cx="15480" cy="7200"/>
                </a:xfrm>
                <a:custGeom>
                  <a:rect b="b" l="l" r="r" t="t"/>
                  <a:pathLst>
                    <a:path extrusionOk="0" fill="none" h="20" w="43">
                      <a:moveTo>
                        <a:pt x="0" y="0"/>
                      </a:moveTo>
                      <a:cubicBezTo>
                        <a:pt x="14" y="6"/>
                        <a:pt x="29" y="13"/>
                        <a:pt x="43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5" name="Google Shape;3875;p42"/>
                <p:cNvSpPr/>
                <p:nvPr/>
              </p:nvSpPr>
              <p:spPr>
                <a:xfrm>
                  <a:off x="2500560" y="2689560"/>
                  <a:ext cx="15840" cy="7200"/>
                </a:xfrm>
                <a:custGeom>
                  <a:rect b="b" l="l" r="r" t="t"/>
                  <a:pathLst>
                    <a:path extrusionOk="0" fill="none" h="20" w="44">
                      <a:moveTo>
                        <a:pt x="0" y="0"/>
                      </a:moveTo>
                      <a:cubicBezTo>
                        <a:pt x="14" y="7"/>
                        <a:pt x="29" y="14"/>
                        <a:pt x="44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76" name="Google Shape;3876;p42"/>
                <p:cNvSpPr/>
                <p:nvPr/>
              </p:nvSpPr>
              <p:spPr>
                <a:xfrm>
                  <a:off x="2532240" y="2703960"/>
                  <a:ext cx="15840" cy="6840"/>
                </a:xfrm>
                <a:custGeom>
                  <a:rect b="b" l="l" r="r" t="t"/>
                  <a:pathLst>
                    <a:path extrusionOk="0" fill="none" h="19" w="44">
                      <a:moveTo>
                        <a:pt x="0" y="0"/>
                      </a:moveTo>
                      <a:cubicBezTo>
                        <a:pt x="14" y="6"/>
                        <a:pt x="29" y="13"/>
                        <a:pt x="44" y="1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4" name="Google Shape;444;p5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45" name="Google Shape;445;p5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46" name="Google Shape;446;p5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" name="Google Shape;447;p5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5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5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5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5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5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3" name="Google Shape;453;p5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54" name="Google Shape;454;p5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" name="Google Shape;455;p5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" name="Google Shape;456;p5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" name="Google Shape;457;p5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" name="Google Shape;458;p5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" name="Google Shape;459;p5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" name="Google Shape;460;p5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5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5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5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5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5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5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5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5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5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5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5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5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5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5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5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5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5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5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5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5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5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5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5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5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5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5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5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5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5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0" name="Google Shape;490;p5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91" name="Google Shape;491;p5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5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5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5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5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5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5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5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5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5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5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2" name="Google Shape;502;p5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" name="Google Shape;503;p5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4" name="Google Shape;504;p5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505" name="Google Shape;505;p5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506" name="Google Shape;506;p5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507" name="Google Shape;50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08" name="Google Shape;508;p5"/>
          <p:cNvSpPr txBox="1"/>
          <p:nvPr>
            <p:ph idx="1" type="subTitle"/>
          </p:nvPr>
        </p:nvSpPr>
        <p:spPr>
          <a:xfrm>
            <a:off x="5054743" y="2410408"/>
            <a:ext cx="29103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09" name="Google Shape;509;p5"/>
          <p:cNvSpPr txBox="1"/>
          <p:nvPr>
            <p:ph idx="2" type="subTitle"/>
          </p:nvPr>
        </p:nvSpPr>
        <p:spPr>
          <a:xfrm>
            <a:off x="1183296" y="2410414"/>
            <a:ext cx="2910300" cy="163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10" name="Google Shape;510;p5"/>
          <p:cNvSpPr txBox="1"/>
          <p:nvPr>
            <p:ph idx="3" type="subTitle"/>
          </p:nvPr>
        </p:nvSpPr>
        <p:spPr>
          <a:xfrm>
            <a:off x="1183305" y="1992833"/>
            <a:ext cx="29103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511" name="Google Shape;511;p5"/>
          <p:cNvSpPr txBox="1"/>
          <p:nvPr>
            <p:ph idx="4" type="subTitle"/>
          </p:nvPr>
        </p:nvSpPr>
        <p:spPr>
          <a:xfrm>
            <a:off x="5054742" y="1992833"/>
            <a:ext cx="2910300" cy="49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grpSp>
        <p:nvGrpSpPr>
          <p:cNvPr id="512" name="Google Shape;512;p5"/>
          <p:cNvGrpSpPr/>
          <p:nvPr/>
        </p:nvGrpSpPr>
        <p:grpSpPr>
          <a:xfrm>
            <a:off x="1988011" y="-272667"/>
            <a:ext cx="6867279" cy="5554028"/>
            <a:chOff x="1988011" y="-272667"/>
            <a:chExt cx="6867279" cy="5554028"/>
          </a:xfrm>
        </p:grpSpPr>
        <p:grpSp>
          <p:nvGrpSpPr>
            <p:cNvPr id="513" name="Google Shape;513;p5"/>
            <p:cNvGrpSpPr/>
            <p:nvPr/>
          </p:nvGrpSpPr>
          <p:grpSpPr>
            <a:xfrm>
              <a:off x="8189962" y="-272667"/>
              <a:ext cx="665328" cy="717683"/>
              <a:chOff x="604440" y="2305080"/>
              <a:chExt cx="516960" cy="557640"/>
            </a:xfrm>
          </p:grpSpPr>
          <p:grpSp>
            <p:nvGrpSpPr>
              <p:cNvPr id="514" name="Google Shape;514;p5"/>
              <p:cNvGrpSpPr/>
              <p:nvPr/>
            </p:nvGrpSpPr>
            <p:grpSpPr>
              <a:xfrm>
                <a:off x="687600" y="2399760"/>
                <a:ext cx="433800" cy="462960"/>
                <a:chOff x="687600" y="2399760"/>
                <a:chExt cx="433800" cy="462960"/>
              </a:xfrm>
            </p:grpSpPr>
            <p:sp>
              <p:nvSpPr>
                <p:cNvPr id="515" name="Google Shape;515;p5"/>
                <p:cNvSpPr/>
                <p:nvPr/>
              </p:nvSpPr>
              <p:spPr>
                <a:xfrm>
                  <a:off x="687600" y="2399760"/>
                  <a:ext cx="354600" cy="329400"/>
                </a:xfrm>
                <a:custGeom>
                  <a:rect b="b" l="l" r="r" t="t"/>
                  <a:pathLst>
                    <a:path extrusionOk="0" h="915" w="985">
                      <a:moveTo>
                        <a:pt x="342" y="915"/>
                      </a:moveTo>
                      <a:cubicBezTo>
                        <a:pt x="508" y="809"/>
                        <a:pt x="736" y="639"/>
                        <a:pt x="985" y="398"/>
                      </a:cubicBezTo>
                      <a:cubicBezTo>
                        <a:pt x="873" y="265"/>
                        <a:pt x="760" y="133"/>
                        <a:pt x="648" y="0"/>
                      </a:cubicBezTo>
                      <a:cubicBezTo>
                        <a:pt x="419" y="176"/>
                        <a:pt x="221" y="327"/>
                        <a:pt x="0" y="514"/>
                      </a:cubicBezTo>
                      <a:cubicBezTo>
                        <a:pt x="45" y="555"/>
                        <a:pt x="245" y="796"/>
                        <a:pt x="342" y="91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6" name="Google Shape;516;p5"/>
                <p:cNvSpPr/>
                <p:nvPr/>
              </p:nvSpPr>
              <p:spPr>
                <a:xfrm>
                  <a:off x="961920" y="2694240"/>
                  <a:ext cx="144000" cy="133920"/>
                </a:xfrm>
                <a:custGeom>
                  <a:rect b="b" l="l" r="r" t="t"/>
                  <a:pathLst>
                    <a:path extrusionOk="0" h="372" w="400">
                      <a:moveTo>
                        <a:pt x="264" y="0"/>
                      </a:moveTo>
                      <a:cubicBezTo>
                        <a:pt x="284" y="36"/>
                        <a:pt x="382" y="137"/>
                        <a:pt x="400" y="172"/>
                      </a:cubicBezTo>
                      <a:cubicBezTo>
                        <a:pt x="327" y="239"/>
                        <a:pt x="254" y="305"/>
                        <a:pt x="176" y="365"/>
                      </a:cubicBezTo>
                      <a:cubicBezTo>
                        <a:pt x="170" y="368"/>
                        <a:pt x="165" y="374"/>
                        <a:pt x="157" y="372"/>
                      </a:cubicBezTo>
                      <a:cubicBezTo>
                        <a:pt x="154" y="372"/>
                        <a:pt x="150" y="370"/>
                        <a:pt x="148" y="366"/>
                      </a:cubicBezTo>
                      <a:cubicBezTo>
                        <a:pt x="116" y="340"/>
                        <a:pt x="27" y="247"/>
                        <a:pt x="0" y="215"/>
                      </a:cubicBezTo>
                      <a:lnTo>
                        <a:pt x="264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7" name="Google Shape;517;p5"/>
                <p:cNvSpPr/>
                <p:nvPr/>
              </p:nvSpPr>
              <p:spPr>
                <a:xfrm>
                  <a:off x="1015920" y="2748960"/>
                  <a:ext cx="105480" cy="113760"/>
                </a:xfrm>
                <a:custGeom>
                  <a:rect b="b" l="l" r="r" t="t"/>
                  <a:pathLst>
                    <a:path extrusionOk="0" h="316" w="293">
                      <a:moveTo>
                        <a:pt x="116" y="0"/>
                      </a:moveTo>
                      <a:cubicBezTo>
                        <a:pt x="177" y="89"/>
                        <a:pt x="243" y="175"/>
                        <a:pt x="291" y="271"/>
                      </a:cubicBezTo>
                      <a:cubicBezTo>
                        <a:pt x="301" y="300"/>
                        <a:pt x="273" y="323"/>
                        <a:pt x="241" y="315"/>
                      </a:cubicBezTo>
                      <a:cubicBezTo>
                        <a:pt x="162" y="244"/>
                        <a:pt x="91" y="168"/>
                        <a:pt x="13" y="97"/>
                      </a:cubicBezTo>
                      <a:cubicBezTo>
                        <a:pt x="9" y="93"/>
                        <a:pt x="5" y="89"/>
                        <a:pt x="0" y="89"/>
                      </a:cubicBezTo>
                      <a:lnTo>
                        <a:pt x="116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18" name="Google Shape;518;p5"/>
              <p:cNvGrpSpPr/>
              <p:nvPr/>
            </p:nvGrpSpPr>
            <p:grpSpPr>
              <a:xfrm>
                <a:off x="604440" y="2305080"/>
                <a:ext cx="502920" cy="524520"/>
                <a:chOff x="604440" y="2305080"/>
                <a:chExt cx="502920" cy="524520"/>
              </a:xfrm>
            </p:grpSpPr>
            <p:sp>
              <p:nvSpPr>
                <p:cNvPr id="519" name="Google Shape;519;p5"/>
                <p:cNvSpPr/>
                <p:nvPr/>
              </p:nvSpPr>
              <p:spPr>
                <a:xfrm>
                  <a:off x="604440" y="2305080"/>
                  <a:ext cx="500400" cy="505440"/>
                </a:xfrm>
                <a:custGeom>
                  <a:rect b="b" l="l" r="r" t="t"/>
                  <a:pathLst>
                    <a:path extrusionOk="0" h="1404" w="1390">
                      <a:moveTo>
                        <a:pt x="26" y="416"/>
                      </a:moveTo>
                      <a:cubicBezTo>
                        <a:pt x="126" y="310"/>
                        <a:pt x="395" y="82"/>
                        <a:pt x="523" y="13"/>
                      </a:cubicBezTo>
                      <a:cubicBezTo>
                        <a:pt x="566" y="-10"/>
                        <a:pt x="620" y="-2"/>
                        <a:pt x="653" y="33"/>
                      </a:cubicBezTo>
                      <a:cubicBezTo>
                        <a:pt x="975" y="347"/>
                        <a:pt x="1104" y="519"/>
                        <a:pt x="1375" y="876"/>
                      </a:cubicBezTo>
                      <a:cubicBezTo>
                        <a:pt x="1401" y="911"/>
                        <a:pt x="1393" y="960"/>
                        <a:pt x="1356" y="986"/>
                      </a:cubicBezTo>
                      <a:cubicBezTo>
                        <a:pt x="1246" y="1064"/>
                        <a:pt x="990" y="1289"/>
                        <a:pt x="883" y="1375"/>
                      </a:cubicBezTo>
                      <a:cubicBezTo>
                        <a:pt x="878" y="1380"/>
                        <a:pt x="872" y="1384"/>
                        <a:pt x="866" y="1388"/>
                      </a:cubicBezTo>
                      <a:cubicBezTo>
                        <a:pt x="836" y="1412"/>
                        <a:pt x="792" y="1410"/>
                        <a:pt x="764" y="1382"/>
                      </a:cubicBezTo>
                      <a:cubicBezTo>
                        <a:pt x="446" y="1066"/>
                        <a:pt x="313" y="880"/>
                        <a:pt x="20" y="539"/>
                      </a:cubicBezTo>
                      <a:cubicBezTo>
                        <a:pt x="-8" y="504"/>
                        <a:pt x="-6" y="452"/>
                        <a:pt x="26" y="416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0" name="Google Shape;520;p5"/>
                <p:cNvSpPr/>
                <p:nvPr/>
              </p:nvSpPr>
              <p:spPr>
                <a:xfrm>
                  <a:off x="1024560" y="2757600"/>
                  <a:ext cx="82800" cy="72000"/>
                </a:xfrm>
                <a:custGeom>
                  <a:rect b="b" l="l" r="r" t="t"/>
                  <a:pathLst>
                    <a:path extrusionOk="0" fill="none" h="200" w="230">
                      <a:moveTo>
                        <a:pt x="230" y="0"/>
                      </a:moveTo>
                      <a:cubicBezTo>
                        <a:pt x="153" y="67"/>
                        <a:pt x="77" y="133"/>
                        <a:pt x="0" y="20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0500" lIns="96475" spcFirstLastPara="1" rIns="96475" wrap="square" tIns="20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" name="Google Shape;521;p5"/>
                <p:cNvSpPr/>
                <p:nvPr/>
              </p:nvSpPr>
              <p:spPr>
                <a:xfrm>
                  <a:off x="1031400" y="2710440"/>
                  <a:ext cx="57600" cy="65880"/>
                </a:xfrm>
                <a:custGeom>
                  <a:rect b="b" l="l" r="r" t="t"/>
                  <a:pathLst>
                    <a:path extrusionOk="0" fill="none" h="183" w="160">
                      <a:moveTo>
                        <a:pt x="0" y="0"/>
                      </a:moveTo>
                      <a:cubicBezTo>
                        <a:pt x="54" y="62"/>
                        <a:pt x="108" y="123"/>
                        <a:pt x="160" y="18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4400" lIns="96475" spcFirstLastPara="1" rIns="96475" wrap="square" tIns="144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5"/>
                <p:cNvSpPr/>
                <p:nvPr/>
              </p:nvSpPr>
              <p:spPr>
                <a:xfrm>
                  <a:off x="1005120" y="2737440"/>
                  <a:ext cx="53280" cy="63000"/>
                </a:xfrm>
                <a:custGeom>
                  <a:rect b="b" l="l" r="r" t="t"/>
                  <a:pathLst>
                    <a:path extrusionOk="0" fill="none" h="175" w="148">
                      <a:moveTo>
                        <a:pt x="0" y="0"/>
                      </a:moveTo>
                      <a:cubicBezTo>
                        <a:pt x="49" y="58"/>
                        <a:pt x="99" y="118"/>
                        <a:pt x="148" y="17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1500" lIns="96475" spcFirstLastPara="1" rIns="96475" wrap="square" tIns="115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5"/>
                <p:cNvSpPr/>
                <p:nvPr/>
              </p:nvSpPr>
              <p:spPr>
                <a:xfrm>
                  <a:off x="997200" y="2772360"/>
                  <a:ext cx="19440" cy="23400"/>
                </a:xfrm>
                <a:custGeom>
                  <a:rect b="b" l="l" r="r" t="t"/>
                  <a:pathLst>
                    <a:path extrusionOk="0" fill="none" h="65" w="54">
                      <a:moveTo>
                        <a:pt x="0" y="0"/>
                      </a:moveTo>
                      <a:cubicBezTo>
                        <a:pt x="18" y="22"/>
                        <a:pt x="37" y="43"/>
                        <a:pt x="54" y="6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5"/>
                <p:cNvSpPr/>
                <p:nvPr/>
              </p:nvSpPr>
              <p:spPr>
                <a:xfrm>
                  <a:off x="884160" y="2543040"/>
                  <a:ext cx="158760" cy="129960"/>
                </a:xfrm>
                <a:custGeom>
                  <a:rect b="b" l="l" r="r" t="t"/>
                  <a:pathLst>
                    <a:path extrusionOk="0" fill="none" h="361" w="441">
                      <a:moveTo>
                        <a:pt x="441" y="0"/>
                      </a:moveTo>
                      <a:cubicBezTo>
                        <a:pt x="299" y="125"/>
                        <a:pt x="151" y="247"/>
                        <a:pt x="0" y="36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5"/>
                <p:cNvSpPr/>
                <p:nvPr/>
              </p:nvSpPr>
              <p:spPr>
                <a:xfrm>
                  <a:off x="691560" y="2495880"/>
                  <a:ext cx="104400" cy="88920"/>
                </a:xfrm>
                <a:custGeom>
                  <a:rect b="b" l="l" r="r" t="t"/>
                  <a:pathLst>
                    <a:path extrusionOk="0" fill="none" h="247" w="290">
                      <a:moveTo>
                        <a:pt x="290" y="0"/>
                      </a:moveTo>
                      <a:cubicBezTo>
                        <a:pt x="193" y="82"/>
                        <a:pt x="97" y="165"/>
                        <a:pt x="0" y="24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425" lIns="96475" spcFirstLastPara="1" rIns="96475" wrap="square" tIns="374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5"/>
                <p:cNvSpPr/>
                <p:nvPr/>
              </p:nvSpPr>
              <p:spPr>
                <a:xfrm>
                  <a:off x="773640" y="2491920"/>
                  <a:ext cx="203760" cy="179640"/>
                </a:xfrm>
                <a:custGeom>
                  <a:rect b="b" l="l" r="r" t="t"/>
                  <a:pathLst>
                    <a:path extrusionOk="0" fill="none" h="499" w="566">
                      <a:moveTo>
                        <a:pt x="464" y="0"/>
                      </a:moveTo>
                      <a:cubicBezTo>
                        <a:pt x="402" y="60"/>
                        <a:pt x="333" y="110"/>
                        <a:pt x="264" y="161"/>
                      </a:cubicBezTo>
                      <a:cubicBezTo>
                        <a:pt x="241" y="177"/>
                        <a:pt x="23" y="372"/>
                        <a:pt x="0" y="389"/>
                      </a:cubicBezTo>
                      <a:lnTo>
                        <a:pt x="118" y="499"/>
                      </a:lnTo>
                      <a:cubicBezTo>
                        <a:pt x="269" y="400"/>
                        <a:pt x="393" y="232"/>
                        <a:pt x="566" y="12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5"/>
                <p:cNvSpPr/>
                <p:nvPr/>
              </p:nvSpPr>
              <p:spPr>
                <a:xfrm>
                  <a:off x="871200" y="2401920"/>
                  <a:ext cx="49680" cy="35640"/>
                </a:xfrm>
                <a:custGeom>
                  <a:rect b="b" l="l" r="r" t="t"/>
                  <a:pathLst>
                    <a:path extrusionOk="0" fill="none" h="99" w="138">
                      <a:moveTo>
                        <a:pt x="138" y="0"/>
                      </a:moveTo>
                      <a:cubicBezTo>
                        <a:pt x="92" y="33"/>
                        <a:pt x="47" y="67"/>
                        <a:pt x="0" y="9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8" name="Google Shape;528;p5"/>
                <p:cNvSpPr/>
                <p:nvPr/>
              </p:nvSpPr>
              <p:spPr>
                <a:xfrm>
                  <a:off x="814680" y="2699640"/>
                  <a:ext cx="38520" cy="29520"/>
                </a:xfrm>
                <a:custGeom>
                  <a:rect b="b" l="l" r="r" t="t"/>
                  <a:pathLst>
                    <a:path extrusionOk="0" fill="none" h="82" w="107">
                      <a:moveTo>
                        <a:pt x="107" y="0"/>
                      </a:moveTo>
                      <a:cubicBezTo>
                        <a:pt x="71" y="28"/>
                        <a:pt x="36" y="54"/>
                        <a:pt x="0" y="8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9" name="Google Shape;529;p5"/>
                <p:cNvSpPr/>
                <p:nvPr/>
              </p:nvSpPr>
              <p:spPr>
                <a:xfrm>
                  <a:off x="831600" y="2453400"/>
                  <a:ext cx="19440" cy="16200"/>
                </a:xfrm>
                <a:custGeom>
                  <a:rect b="b" l="l" r="r" t="t"/>
                  <a:pathLst>
                    <a:path extrusionOk="0" fill="none" h="45" w="54">
                      <a:moveTo>
                        <a:pt x="54" y="0"/>
                      </a:moveTo>
                      <a:cubicBezTo>
                        <a:pt x="35" y="15"/>
                        <a:pt x="17" y="30"/>
                        <a:pt x="0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0" name="Google Shape;530;p5"/>
                <p:cNvSpPr/>
                <p:nvPr/>
              </p:nvSpPr>
              <p:spPr>
                <a:xfrm>
                  <a:off x="798480" y="2327040"/>
                  <a:ext cx="40320" cy="11520"/>
                </a:xfrm>
                <a:custGeom>
                  <a:rect b="b" l="l" r="r" t="t"/>
                  <a:pathLst>
                    <a:path extrusionOk="0" fill="none" h="32" w="112">
                      <a:moveTo>
                        <a:pt x="112" y="32"/>
                      </a:moveTo>
                      <a:cubicBezTo>
                        <a:pt x="86" y="-2"/>
                        <a:pt x="34" y="-9"/>
                        <a:pt x="0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1" name="Google Shape;531;p5"/>
            <p:cNvGrpSpPr/>
            <p:nvPr/>
          </p:nvGrpSpPr>
          <p:grpSpPr>
            <a:xfrm rot="4479234">
              <a:off x="2319709" y="4393319"/>
              <a:ext cx="469802" cy="1046167"/>
              <a:chOff x="1946160" y="4555800"/>
              <a:chExt cx="365040" cy="812880"/>
            </a:xfrm>
          </p:grpSpPr>
          <p:sp>
            <p:nvSpPr>
              <p:cNvPr id="532" name="Google Shape;532;p5"/>
              <p:cNvSpPr/>
              <p:nvPr/>
            </p:nvSpPr>
            <p:spPr>
              <a:xfrm>
                <a:off x="2023560" y="4584600"/>
                <a:ext cx="287640" cy="653760"/>
              </a:xfrm>
              <a:custGeom>
                <a:rect b="b" l="l" r="r" t="t"/>
                <a:pathLst>
                  <a:path extrusionOk="0" h="1816" w="799">
                    <a:moveTo>
                      <a:pt x="655" y="0"/>
                    </a:moveTo>
                    <a:lnTo>
                      <a:pt x="799" y="62"/>
                    </a:lnTo>
                    <a:lnTo>
                      <a:pt x="132" y="1816"/>
                    </a:lnTo>
                    <a:lnTo>
                      <a:pt x="0" y="173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" name="Google Shape;533;p5"/>
              <p:cNvSpPr/>
              <p:nvPr/>
            </p:nvSpPr>
            <p:spPr>
              <a:xfrm>
                <a:off x="1946160" y="5306400"/>
                <a:ext cx="42840" cy="62280"/>
              </a:xfrm>
              <a:custGeom>
                <a:rect b="b" l="l" r="r" t="t"/>
                <a:pathLst>
                  <a:path extrusionOk="0" h="173" w="119">
                    <a:moveTo>
                      <a:pt x="119" y="48"/>
                    </a:moveTo>
                    <a:cubicBezTo>
                      <a:pt x="82" y="89"/>
                      <a:pt x="45" y="132"/>
                      <a:pt x="7" y="173"/>
                    </a:cubicBezTo>
                    <a:cubicBezTo>
                      <a:pt x="5" y="112"/>
                      <a:pt x="2" y="59"/>
                      <a:pt x="0" y="0"/>
                    </a:cubicBezTo>
                    <a:lnTo>
                      <a:pt x="119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17275" lIns="90000" spcFirstLastPara="1" rIns="90000" wrap="square" tIns="17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4" name="Google Shape;534;p5"/>
              <p:cNvGrpSpPr/>
              <p:nvPr/>
            </p:nvGrpSpPr>
            <p:grpSpPr>
              <a:xfrm>
                <a:off x="1950840" y="4555800"/>
                <a:ext cx="334800" cy="761760"/>
                <a:chOff x="1950840" y="4555800"/>
                <a:chExt cx="334800" cy="761760"/>
              </a:xfrm>
            </p:grpSpPr>
            <p:sp>
              <p:nvSpPr>
                <p:cNvPr id="535" name="Google Shape;535;p5"/>
                <p:cNvSpPr/>
                <p:nvPr/>
              </p:nvSpPr>
              <p:spPr>
                <a:xfrm>
                  <a:off x="1952280" y="4555800"/>
                  <a:ext cx="333360" cy="682560"/>
                </a:xfrm>
                <a:custGeom>
                  <a:rect b="b" l="l" r="r" t="t"/>
                  <a:pathLst>
                    <a:path extrusionOk="0" h="1896" w="926">
                      <a:moveTo>
                        <a:pt x="668" y="0"/>
                      </a:moveTo>
                      <a:cubicBezTo>
                        <a:pt x="452" y="609"/>
                        <a:pt x="166" y="1141"/>
                        <a:pt x="0" y="1814"/>
                      </a:cubicBezTo>
                      <a:cubicBezTo>
                        <a:pt x="114" y="1857"/>
                        <a:pt x="239" y="1896"/>
                        <a:pt x="239" y="1896"/>
                      </a:cubicBezTo>
                      <a:cubicBezTo>
                        <a:pt x="444" y="1311"/>
                        <a:pt x="698" y="689"/>
                        <a:pt x="926" y="112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" name="Google Shape;536;p5"/>
                <p:cNvSpPr/>
                <p:nvPr/>
              </p:nvSpPr>
              <p:spPr>
                <a:xfrm>
                  <a:off x="1998360" y="4586040"/>
                  <a:ext cx="243000" cy="634680"/>
                </a:xfrm>
                <a:custGeom>
                  <a:rect b="b" l="l" r="r" t="t"/>
                  <a:pathLst>
                    <a:path extrusionOk="0" fill="none" h="1763" w="675">
                      <a:moveTo>
                        <a:pt x="0" y="1763"/>
                      </a:moveTo>
                      <a:cubicBezTo>
                        <a:pt x="225" y="1175"/>
                        <a:pt x="451" y="588"/>
                        <a:pt x="67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" name="Google Shape;537;p5"/>
                <p:cNvSpPr/>
                <p:nvPr/>
              </p:nvSpPr>
              <p:spPr>
                <a:xfrm>
                  <a:off x="1950840" y="5210280"/>
                  <a:ext cx="86040" cy="107280"/>
                </a:xfrm>
                <a:custGeom>
                  <a:rect b="b" l="l" r="r" t="t"/>
                  <a:pathLst>
                    <a:path extrusionOk="0" fill="none" h="298" w="239">
                      <a:moveTo>
                        <a:pt x="239" y="85"/>
                      </a:moveTo>
                      <a:cubicBezTo>
                        <a:pt x="189" y="158"/>
                        <a:pt x="147" y="226"/>
                        <a:pt x="99" y="298"/>
                      </a:cubicBezTo>
                      <a:lnTo>
                        <a:pt x="2" y="265"/>
                      </a:lnTo>
                      <a:cubicBezTo>
                        <a:pt x="-4" y="173"/>
                        <a:pt x="4" y="91"/>
                        <a:pt x="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38" name="Google Shape;538;p5"/>
          <p:cNvGrpSpPr/>
          <p:nvPr/>
        </p:nvGrpSpPr>
        <p:grpSpPr>
          <a:xfrm>
            <a:off x="7800260" y="257624"/>
            <a:ext cx="1533051" cy="2859339"/>
            <a:chOff x="7800260" y="257624"/>
            <a:chExt cx="1533051" cy="2859339"/>
          </a:xfrm>
        </p:grpSpPr>
        <p:grpSp>
          <p:nvGrpSpPr>
            <p:cNvPr id="539" name="Google Shape;539;p5"/>
            <p:cNvGrpSpPr/>
            <p:nvPr/>
          </p:nvGrpSpPr>
          <p:grpSpPr>
            <a:xfrm>
              <a:off x="8862115" y="2371825"/>
              <a:ext cx="471196" cy="399845"/>
              <a:chOff x="2823480" y="2823840"/>
              <a:chExt cx="366120" cy="310680"/>
            </a:xfrm>
          </p:grpSpPr>
          <p:sp>
            <p:nvSpPr>
              <p:cNvPr id="540" name="Google Shape;540;p5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5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5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5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5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5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5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5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5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5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5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5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5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5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5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5" name="Google Shape;555;p5"/>
            <p:cNvGrpSpPr/>
            <p:nvPr/>
          </p:nvGrpSpPr>
          <p:grpSpPr>
            <a:xfrm>
              <a:off x="8695738" y="2961725"/>
              <a:ext cx="159568" cy="155238"/>
              <a:chOff x="2853720" y="3420720"/>
              <a:chExt cx="92880" cy="90360"/>
            </a:xfrm>
          </p:grpSpPr>
          <p:sp>
            <p:nvSpPr>
              <p:cNvPr id="556" name="Google Shape;556;p5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5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5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9" name="Google Shape;559;p5"/>
            <p:cNvSpPr/>
            <p:nvPr/>
          </p:nvSpPr>
          <p:spPr>
            <a:xfrm>
              <a:off x="7800260" y="25762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0" name="Google Shape;560;p5"/>
            <p:cNvGrpSpPr/>
            <p:nvPr/>
          </p:nvGrpSpPr>
          <p:grpSpPr>
            <a:xfrm>
              <a:off x="8646391" y="1413286"/>
              <a:ext cx="497615" cy="541579"/>
              <a:chOff x="3528376" y="2517973"/>
              <a:chExt cx="386648" cy="420808"/>
            </a:xfrm>
          </p:grpSpPr>
          <p:sp>
            <p:nvSpPr>
              <p:cNvPr id="561" name="Google Shape;561;p5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5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1700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sz="1700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3877" name="Shape 3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8" name="Google Shape;3878;p43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3879" name="Google Shape;3879;p43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3880" name="Google Shape;3880;p43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1" name="Google Shape;3881;p43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2" name="Google Shape;3882;p43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3" name="Google Shape;3883;p43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4" name="Google Shape;3884;p43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5" name="Google Shape;3885;p43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6" name="Google Shape;3886;p43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887" name="Google Shape;3887;p43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888" name="Google Shape;3888;p43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9" name="Google Shape;3889;p43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0" name="Google Shape;3890;p43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1" name="Google Shape;3891;p43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2" name="Google Shape;3892;p43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3" name="Google Shape;3893;p43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4" name="Google Shape;3894;p43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5" name="Google Shape;3895;p43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6" name="Google Shape;3896;p43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7" name="Google Shape;3897;p43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8" name="Google Shape;3898;p43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99" name="Google Shape;3899;p43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0" name="Google Shape;3900;p43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1" name="Google Shape;3901;p43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2" name="Google Shape;3902;p43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3" name="Google Shape;3903;p43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4" name="Google Shape;3904;p43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5" name="Google Shape;3905;p43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6" name="Google Shape;3906;p43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7" name="Google Shape;3907;p43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8" name="Google Shape;3908;p43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09" name="Google Shape;3909;p43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0" name="Google Shape;3910;p43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1" name="Google Shape;3911;p43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2" name="Google Shape;3912;p43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3" name="Google Shape;3913;p43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4" name="Google Shape;3914;p43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5" name="Google Shape;3915;p43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6" name="Google Shape;3916;p43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7" name="Google Shape;3917;p43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8" name="Google Shape;3918;p43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9" name="Google Shape;3919;p43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0" name="Google Shape;3920;p43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1" name="Google Shape;3921;p43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2" name="Google Shape;3922;p43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3" name="Google Shape;3923;p43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3924" name="Google Shape;3924;p43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3925" name="Google Shape;3925;p43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6" name="Google Shape;3926;p43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7" name="Google Shape;3927;p43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8" name="Google Shape;3928;p43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9" name="Google Shape;3929;p43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0" name="Google Shape;3930;p43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1" name="Google Shape;3931;p43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2" name="Google Shape;3932;p43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3" name="Google Shape;3933;p43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4" name="Google Shape;3934;p43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5" name="Google Shape;3935;p43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6" name="Google Shape;3936;p43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7" name="Google Shape;3937;p43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38" name="Google Shape;3938;p43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3939" name="Google Shape;3939;p43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3940" name="Google Shape;3940;p43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3941" name="Google Shape;3941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942" name="Google Shape;3942;p43"/>
          <p:cNvSpPr txBox="1"/>
          <p:nvPr>
            <p:ph idx="1" type="subTitle"/>
          </p:nvPr>
        </p:nvSpPr>
        <p:spPr>
          <a:xfrm>
            <a:off x="720000" y="2590424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3" name="Google Shape;3943;p43"/>
          <p:cNvSpPr txBox="1"/>
          <p:nvPr>
            <p:ph idx="2" type="subTitle"/>
          </p:nvPr>
        </p:nvSpPr>
        <p:spPr>
          <a:xfrm>
            <a:off x="3386153" y="2590424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4" name="Google Shape;3944;p43"/>
          <p:cNvSpPr txBox="1"/>
          <p:nvPr>
            <p:ph idx="3" type="subTitle"/>
          </p:nvPr>
        </p:nvSpPr>
        <p:spPr>
          <a:xfrm>
            <a:off x="6052277" y="2590425"/>
            <a:ext cx="2386800" cy="11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945" name="Google Shape;3945;p43"/>
          <p:cNvSpPr txBox="1"/>
          <p:nvPr>
            <p:ph idx="4" type="subTitle"/>
          </p:nvPr>
        </p:nvSpPr>
        <p:spPr>
          <a:xfrm>
            <a:off x="720000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946" name="Google Shape;3946;p43"/>
          <p:cNvSpPr txBox="1"/>
          <p:nvPr>
            <p:ph idx="5" type="subTitle"/>
          </p:nvPr>
        </p:nvSpPr>
        <p:spPr>
          <a:xfrm>
            <a:off x="3386156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947" name="Google Shape;3947;p43"/>
          <p:cNvSpPr txBox="1"/>
          <p:nvPr>
            <p:ph idx="6" type="subTitle"/>
          </p:nvPr>
        </p:nvSpPr>
        <p:spPr>
          <a:xfrm>
            <a:off x="6052277" y="2172825"/>
            <a:ext cx="23868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948" name="Google Shape;3948;p43"/>
          <p:cNvSpPr/>
          <p:nvPr/>
        </p:nvSpPr>
        <p:spPr>
          <a:xfrm rot="2091304">
            <a:off x="8198323" y="117227"/>
            <a:ext cx="1410674" cy="331413"/>
          </a:xfrm>
          <a:custGeom>
            <a:rect b="b" l="l" r="r" t="t"/>
            <a:pathLst>
              <a:path extrusionOk="0" h="803" w="3418">
                <a:moveTo>
                  <a:pt x="3395" y="362"/>
                </a:moveTo>
                <a:lnTo>
                  <a:pt x="2767" y="9"/>
                </a:lnTo>
                <a:cubicBezTo>
                  <a:pt x="2759" y="5"/>
                  <a:pt x="2752" y="3"/>
                  <a:pt x="2744" y="3"/>
                </a:cubicBezTo>
                <a:lnTo>
                  <a:pt x="45" y="0"/>
                </a:lnTo>
                <a:cubicBezTo>
                  <a:pt x="20" y="0"/>
                  <a:pt x="0" y="20"/>
                  <a:pt x="0" y="44"/>
                </a:cubicBezTo>
                <a:lnTo>
                  <a:pt x="0" y="756"/>
                </a:lnTo>
                <a:cubicBezTo>
                  <a:pt x="0" y="781"/>
                  <a:pt x="20" y="801"/>
                  <a:pt x="45" y="801"/>
                </a:cubicBezTo>
                <a:lnTo>
                  <a:pt x="2752" y="801"/>
                </a:lnTo>
                <a:lnTo>
                  <a:pt x="2752" y="803"/>
                </a:lnTo>
                <a:lnTo>
                  <a:pt x="2754" y="801"/>
                </a:lnTo>
                <a:lnTo>
                  <a:pt x="2756" y="801"/>
                </a:lnTo>
                <a:lnTo>
                  <a:pt x="3395" y="440"/>
                </a:lnTo>
                <a:cubicBezTo>
                  <a:pt x="3425" y="424"/>
                  <a:pt x="3425" y="379"/>
                  <a:pt x="3395" y="3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49" name="Google Shape;3949;p43"/>
          <p:cNvGrpSpPr/>
          <p:nvPr/>
        </p:nvGrpSpPr>
        <p:grpSpPr>
          <a:xfrm>
            <a:off x="1800692" y="-196801"/>
            <a:ext cx="6420591" cy="5396816"/>
            <a:chOff x="1800692" y="-196801"/>
            <a:chExt cx="6420591" cy="5396816"/>
          </a:xfrm>
        </p:grpSpPr>
        <p:grpSp>
          <p:nvGrpSpPr>
            <p:cNvPr id="3950" name="Google Shape;3950;p43"/>
            <p:cNvGrpSpPr/>
            <p:nvPr/>
          </p:nvGrpSpPr>
          <p:grpSpPr>
            <a:xfrm>
              <a:off x="1800692" y="4851600"/>
              <a:ext cx="159568" cy="155238"/>
              <a:chOff x="2853720" y="3420720"/>
              <a:chExt cx="92880" cy="90360"/>
            </a:xfrm>
          </p:grpSpPr>
          <p:sp>
            <p:nvSpPr>
              <p:cNvPr id="3951" name="Google Shape;3951;p43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2" name="Google Shape;3952;p43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3" name="Google Shape;3953;p43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54" name="Google Shape;3954;p43"/>
            <p:cNvGrpSpPr/>
            <p:nvPr/>
          </p:nvGrpSpPr>
          <p:grpSpPr>
            <a:xfrm>
              <a:off x="2595820" y="4862124"/>
              <a:ext cx="163279" cy="134210"/>
              <a:chOff x="3292560" y="2517480"/>
              <a:chExt cx="95040" cy="78120"/>
            </a:xfrm>
          </p:grpSpPr>
          <p:sp>
            <p:nvSpPr>
              <p:cNvPr id="3955" name="Google Shape;3955;p43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6" name="Google Shape;3956;p43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957" name="Google Shape;3957;p43"/>
            <p:cNvSpPr/>
            <p:nvPr/>
          </p:nvSpPr>
          <p:spPr>
            <a:xfrm>
              <a:off x="6807021" y="975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8" name="Google Shape;3958;p43"/>
            <p:cNvSpPr/>
            <p:nvPr/>
          </p:nvSpPr>
          <p:spPr>
            <a:xfrm>
              <a:off x="7112027" y="189237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9" name="Google Shape;3959;p43"/>
            <p:cNvSpPr txBox="1"/>
            <p:nvPr/>
          </p:nvSpPr>
          <p:spPr>
            <a:xfrm rot="1590974">
              <a:off x="7249072" y="-4071"/>
              <a:ext cx="944784" cy="34547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i="0" sz="17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3960" name="Google Shape;3960;p43"/>
            <p:cNvGrpSpPr/>
            <p:nvPr/>
          </p:nvGrpSpPr>
          <p:grpSpPr>
            <a:xfrm>
              <a:off x="2029233" y="4658436"/>
              <a:ext cx="497346" cy="541579"/>
              <a:chOff x="3528376" y="2517973"/>
              <a:chExt cx="386439" cy="420808"/>
            </a:xfrm>
          </p:grpSpPr>
          <p:sp>
            <p:nvSpPr>
              <p:cNvPr id="3961" name="Google Shape;3961;p43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2" name="Google Shape;3962;p43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3963" name="Google Shape;3963;p43"/>
          <p:cNvGrpSpPr/>
          <p:nvPr/>
        </p:nvGrpSpPr>
        <p:grpSpPr>
          <a:xfrm>
            <a:off x="8350322" y="4224284"/>
            <a:ext cx="793667" cy="919227"/>
            <a:chOff x="1434240" y="3556440"/>
            <a:chExt cx="616680" cy="714240"/>
          </a:xfrm>
        </p:grpSpPr>
        <p:sp>
          <p:nvSpPr>
            <p:cNvPr id="3964" name="Google Shape;3964;p43"/>
            <p:cNvSpPr/>
            <p:nvPr/>
          </p:nvSpPr>
          <p:spPr>
            <a:xfrm>
              <a:off x="1591200" y="3556440"/>
              <a:ext cx="459720" cy="440280"/>
            </a:xfrm>
            <a:custGeom>
              <a:rect b="b" l="l" r="r" t="t"/>
              <a:pathLst>
                <a:path extrusionOk="0" h="1223" w="1277">
                  <a:moveTo>
                    <a:pt x="1131" y="267"/>
                  </a:moveTo>
                  <a:cubicBezTo>
                    <a:pt x="801" y="-111"/>
                    <a:pt x="139" y="-122"/>
                    <a:pt x="14" y="448"/>
                  </a:cubicBezTo>
                  <a:cubicBezTo>
                    <a:pt x="-38" y="683"/>
                    <a:pt x="65" y="943"/>
                    <a:pt x="263" y="1079"/>
                  </a:cubicBezTo>
                  <a:cubicBezTo>
                    <a:pt x="347" y="1137"/>
                    <a:pt x="442" y="1173"/>
                    <a:pt x="541" y="1199"/>
                  </a:cubicBezTo>
                  <a:cubicBezTo>
                    <a:pt x="605" y="1216"/>
                    <a:pt x="672" y="1227"/>
                    <a:pt x="737" y="1221"/>
                  </a:cubicBezTo>
                  <a:cubicBezTo>
                    <a:pt x="872" y="1210"/>
                    <a:pt x="991" y="1130"/>
                    <a:pt x="1089" y="1034"/>
                  </a:cubicBezTo>
                  <a:cubicBezTo>
                    <a:pt x="1154" y="969"/>
                    <a:pt x="1214" y="896"/>
                    <a:pt x="1247" y="810"/>
                  </a:cubicBezTo>
                  <a:cubicBezTo>
                    <a:pt x="1318" y="629"/>
                    <a:pt x="1260" y="414"/>
                    <a:pt x="1131" y="267"/>
                  </a:cubicBezTo>
                  <a:moveTo>
                    <a:pt x="777" y="1048"/>
                  </a:moveTo>
                  <a:cubicBezTo>
                    <a:pt x="739" y="1061"/>
                    <a:pt x="698" y="1064"/>
                    <a:pt x="659" y="1064"/>
                  </a:cubicBezTo>
                  <a:cubicBezTo>
                    <a:pt x="530" y="1064"/>
                    <a:pt x="405" y="1019"/>
                    <a:pt x="311" y="928"/>
                  </a:cubicBezTo>
                  <a:cubicBezTo>
                    <a:pt x="192" y="812"/>
                    <a:pt x="108" y="595"/>
                    <a:pt x="167" y="435"/>
                  </a:cubicBezTo>
                  <a:cubicBezTo>
                    <a:pt x="263" y="171"/>
                    <a:pt x="554" y="100"/>
                    <a:pt x="790" y="184"/>
                  </a:cubicBezTo>
                  <a:cubicBezTo>
                    <a:pt x="833" y="199"/>
                    <a:pt x="876" y="218"/>
                    <a:pt x="913" y="246"/>
                  </a:cubicBezTo>
                  <a:cubicBezTo>
                    <a:pt x="1003" y="315"/>
                    <a:pt x="1068" y="438"/>
                    <a:pt x="1081" y="549"/>
                  </a:cubicBezTo>
                  <a:cubicBezTo>
                    <a:pt x="1100" y="745"/>
                    <a:pt x="984" y="980"/>
                    <a:pt x="777" y="104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5" name="Google Shape;3965;p43"/>
            <p:cNvSpPr/>
            <p:nvPr/>
          </p:nvSpPr>
          <p:spPr>
            <a:xfrm>
              <a:off x="1575360" y="3904560"/>
              <a:ext cx="146880" cy="175680"/>
            </a:xfrm>
            <a:custGeom>
              <a:rect b="b" l="l" r="r" t="t"/>
              <a:pathLst>
                <a:path extrusionOk="0" h="488" w="408">
                  <a:moveTo>
                    <a:pt x="408" y="110"/>
                  </a:moveTo>
                  <a:cubicBezTo>
                    <a:pt x="355" y="64"/>
                    <a:pt x="333" y="45"/>
                    <a:pt x="281" y="0"/>
                  </a:cubicBezTo>
                  <a:cubicBezTo>
                    <a:pt x="183" y="129"/>
                    <a:pt x="90" y="262"/>
                    <a:pt x="0" y="396"/>
                  </a:cubicBezTo>
                  <a:cubicBezTo>
                    <a:pt x="79" y="398"/>
                    <a:pt x="81" y="477"/>
                    <a:pt x="157" y="488"/>
                  </a:cubicBezTo>
                  <a:cubicBezTo>
                    <a:pt x="245" y="359"/>
                    <a:pt x="322" y="239"/>
                    <a:pt x="408" y="1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6" name="Google Shape;3966;p43"/>
            <p:cNvSpPr/>
            <p:nvPr/>
          </p:nvSpPr>
          <p:spPr>
            <a:xfrm>
              <a:off x="1434240" y="4028400"/>
              <a:ext cx="208080" cy="242280"/>
            </a:xfrm>
            <a:custGeom>
              <a:rect b="b" l="l" r="r" t="t"/>
              <a:pathLst>
                <a:path extrusionOk="0" h="673" w="578">
                  <a:moveTo>
                    <a:pt x="247" y="151"/>
                  </a:moveTo>
                  <a:cubicBezTo>
                    <a:pt x="273" y="114"/>
                    <a:pt x="297" y="77"/>
                    <a:pt x="333" y="47"/>
                  </a:cubicBezTo>
                  <a:cubicBezTo>
                    <a:pt x="366" y="17"/>
                    <a:pt x="411" y="-4"/>
                    <a:pt x="456" y="0"/>
                  </a:cubicBezTo>
                  <a:cubicBezTo>
                    <a:pt x="534" y="6"/>
                    <a:pt x="594" y="91"/>
                    <a:pt x="574" y="166"/>
                  </a:cubicBezTo>
                  <a:cubicBezTo>
                    <a:pt x="568" y="189"/>
                    <a:pt x="557" y="207"/>
                    <a:pt x="544" y="228"/>
                  </a:cubicBezTo>
                  <a:cubicBezTo>
                    <a:pt x="475" y="344"/>
                    <a:pt x="396" y="454"/>
                    <a:pt x="308" y="555"/>
                  </a:cubicBezTo>
                  <a:cubicBezTo>
                    <a:pt x="276" y="592"/>
                    <a:pt x="245" y="628"/>
                    <a:pt x="202" y="652"/>
                  </a:cubicBezTo>
                  <a:cubicBezTo>
                    <a:pt x="101" y="710"/>
                    <a:pt x="-41" y="643"/>
                    <a:pt x="11" y="521"/>
                  </a:cubicBezTo>
                  <a:cubicBezTo>
                    <a:pt x="65" y="394"/>
                    <a:pt x="168" y="267"/>
                    <a:pt x="247" y="15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967" name="Google Shape;3967;p43"/>
            <p:cNvGrpSpPr/>
            <p:nvPr/>
          </p:nvGrpSpPr>
          <p:grpSpPr>
            <a:xfrm>
              <a:off x="1631160" y="3599280"/>
              <a:ext cx="358560" cy="384120"/>
              <a:chOff x="1631160" y="3599280"/>
              <a:chExt cx="358560" cy="384120"/>
            </a:xfrm>
          </p:grpSpPr>
          <p:sp>
            <p:nvSpPr>
              <p:cNvPr id="3968" name="Google Shape;3968;p43"/>
              <p:cNvSpPr/>
              <p:nvPr/>
            </p:nvSpPr>
            <p:spPr>
              <a:xfrm>
                <a:off x="1638360" y="3605760"/>
                <a:ext cx="351360" cy="337320"/>
              </a:xfrm>
              <a:custGeom>
                <a:rect b="b" l="l" r="r" t="t"/>
                <a:pathLst>
                  <a:path extrusionOk="0" h="937" w="976">
                    <a:moveTo>
                      <a:pt x="3" y="389"/>
                    </a:moveTo>
                    <a:cubicBezTo>
                      <a:pt x="35" y="88"/>
                      <a:pt x="418" y="-70"/>
                      <a:pt x="679" y="29"/>
                    </a:cubicBezTo>
                    <a:cubicBezTo>
                      <a:pt x="872" y="102"/>
                      <a:pt x="1006" y="316"/>
                      <a:pt x="971" y="518"/>
                    </a:cubicBezTo>
                    <a:cubicBezTo>
                      <a:pt x="958" y="591"/>
                      <a:pt x="926" y="658"/>
                      <a:pt x="888" y="722"/>
                    </a:cubicBezTo>
                    <a:cubicBezTo>
                      <a:pt x="860" y="769"/>
                      <a:pt x="829" y="815"/>
                      <a:pt x="786" y="851"/>
                    </a:cubicBezTo>
                    <a:cubicBezTo>
                      <a:pt x="617" y="993"/>
                      <a:pt x="313" y="946"/>
                      <a:pt x="165" y="798"/>
                    </a:cubicBezTo>
                    <a:cubicBezTo>
                      <a:pt x="61" y="694"/>
                      <a:pt x="-14" y="541"/>
                      <a:pt x="3" y="389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9" name="Google Shape;3969;p43"/>
              <p:cNvSpPr/>
              <p:nvPr/>
            </p:nvSpPr>
            <p:spPr>
              <a:xfrm>
                <a:off x="1778760" y="3763440"/>
                <a:ext cx="39600" cy="71280"/>
              </a:xfrm>
              <a:custGeom>
                <a:rect b="b" l="l" r="r" t="t"/>
                <a:pathLst>
                  <a:path extrusionOk="0" fill="none" h="198" w="110">
                    <a:moveTo>
                      <a:pt x="0" y="0"/>
                    </a:moveTo>
                    <a:cubicBezTo>
                      <a:pt x="26" y="71"/>
                      <a:pt x="63" y="138"/>
                      <a:pt x="110" y="19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19800" lIns="96475" spcFirstLastPara="1" rIns="96475" wrap="square" tIns="19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0" name="Google Shape;3970;p43"/>
              <p:cNvSpPr/>
              <p:nvPr/>
            </p:nvSpPr>
            <p:spPr>
              <a:xfrm>
                <a:off x="1803600" y="3706920"/>
                <a:ext cx="66600" cy="127080"/>
              </a:xfrm>
              <a:custGeom>
                <a:rect b="b" l="l" r="r" t="t"/>
                <a:pathLst>
                  <a:path extrusionOk="0" fill="none" h="353" w="185">
                    <a:moveTo>
                      <a:pt x="0" y="0"/>
                    </a:moveTo>
                    <a:cubicBezTo>
                      <a:pt x="50" y="123"/>
                      <a:pt x="112" y="241"/>
                      <a:pt x="185" y="35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1" name="Google Shape;3971;p43"/>
              <p:cNvSpPr/>
              <p:nvPr/>
            </p:nvSpPr>
            <p:spPr>
              <a:xfrm>
                <a:off x="1631160" y="3889800"/>
                <a:ext cx="130680" cy="93600"/>
              </a:xfrm>
              <a:custGeom>
                <a:rect b="b" l="l" r="r" t="t"/>
                <a:pathLst>
                  <a:path extrusionOk="0" fill="none" h="260" w="363">
                    <a:moveTo>
                      <a:pt x="0" y="0"/>
                    </a:moveTo>
                    <a:cubicBezTo>
                      <a:pt x="84" y="127"/>
                      <a:pt x="215" y="221"/>
                      <a:pt x="363" y="26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2100" lIns="96475" spcFirstLastPara="1" rIns="96475" wrap="square" tIns="421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2" name="Google Shape;3972;p43"/>
              <p:cNvSpPr/>
              <p:nvPr/>
            </p:nvSpPr>
            <p:spPr>
              <a:xfrm>
                <a:off x="1883520" y="3889800"/>
                <a:ext cx="94680" cy="78120"/>
              </a:xfrm>
              <a:custGeom>
                <a:rect b="b" l="l" r="r" t="t"/>
                <a:pathLst>
                  <a:path extrusionOk="0" fill="none" h="217" w="263">
                    <a:moveTo>
                      <a:pt x="0" y="217"/>
                    </a:moveTo>
                    <a:cubicBezTo>
                      <a:pt x="106" y="172"/>
                      <a:pt x="198" y="97"/>
                      <a:pt x="263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3" name="Google Shape;3973;p43"/>
              <p:cNvSpPr/>
              <p:nvPr/>
            </p:nvSpPr>
            <p:spPr>
              <a:xfrm>
                <a:off x="1684440" y="3599280"/>
                <a:ext cx="53640" cy="32400"/>
              </a:xfrm>
              <a:custGeom>
                <a:rect b="b" l="l" r="r" t="t"/>
                <a:pathLst>
                  <a:path extrusionOk="0" fill="none" h="90" w="149">
                    <a:moveTo>
                      <a:pt x="0" y="90"/>
                    </a:moveTo>
                    <a:cubicBezTo>
                      <a:pt x="50" y="60"/>
                      <a:pt x="99" y="30"/>
                      <a:pt x="14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bg>
      <p:bgPr>
        <a:solidFill>
          <a:schemeClr val="accent1"/>
        </a:solidFill>
      </p:bgPr>
    </p:bg>
    <p:spTree>
      <p:nvGrpSpPr>
        <p:cNvPr id="3974" name="Shape 3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5" name="Google Shape;3975;p44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3976" name="Google Shape;3976;p44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7" name="Google Shape;3977;p44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8" name="Google Shape;3978;p44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9" name="Google Shape;3979;p44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0" name="Google Shape;3980;p44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1" name="Google Shape;3981;p44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2" name="Google Shape;3982;p44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983" name="Google Shape;3983;p44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3984" name="Google Shape;3984;p44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5" name="Google Shape;3985;p44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6" name="Google Shape;3986;p44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7" name="Google Shape;3987;p44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8" name="Google Shape;3988;p44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9" name="Google Shape;3989;p44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0" name="Google Shape;3990;p44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1" name="Google Shape;3991;p44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2" name="Google Shape;3992;p44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3" name="Google Shape;3993;p44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4" name="Google Shape;3994;p44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5" name="Google Shape;3995;p44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6" name="Google Shape;3996;p44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7" name="Google Shape;3997;p44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8" name="Google Shape;3998;p44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9" name="Google Shape;3999;p44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0" name="Google Shape;4000;p44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1" name="Google Shape;4001;p44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2" name="Google Shape;4002;p44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3" name="Google Shape;4003;p44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4" name="Google Shape;4004;p44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5" name="Google Shape;4005;p44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6" name="Google Shape;4006;p44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7" name="Google Shape;4007;p44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8" name="Google Shape;4008;p44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9" name="Google Shape;4009;p44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0" name="Google Shape;4010;p44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1" name="Google Shape;4011;p44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2" name="Google Shape;4012;p44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3" name="Google Shape;4013;p44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4" name="Google Shape;4014;p44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5" name="Google Shape;4015;p44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6" name="Google Shape;4016;p44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7" name="Google Shape;4017;p44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8" name="Google Shape;4018;p44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9" name="Google Shape;4019;p44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020" name="Google Shape;4020;p44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4021" name="Google Shape;4021;p44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2" name="Google Shape;4022;p44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3" name="Google Shape;4023;p44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4" name="Google Shape;4024;p44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5" name="Google Shape;4025;p44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6" name="Google Shape;4026;p44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7" name="Google Shape;4027;p44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8" name="Google Shape;4028;p44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9" name="Google Shape;4029;p44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0" name="Google Shape;4030;p44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1" name="Google Shape;4031;p44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2" name="Google Shape;4032;p44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3" name="Google Shape;4033;p44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34" name="Google Shape;4034;p44"/>
          <p:cNvSpPr/>
          <p:nvPr/>
        </p:nvSpPr>
        <p:spPr>
          <a:xfrm>
            <a:off x="512675" y="522700"/>
            <a:ext cx="8127000" cy="4099800"/>
          </a:xfrm>
          <a:prstGeom prst="roundRect">
            <a:avLst>
              <a:gd fmla="val 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035" name="Google Shape;4035;p44"/>
          <p:cNvGrpSpPr/>
          <p:nvPr/>
        </p:nvGrpSpPr>
        <p:grpSpPr>
          <a:xfrm>
            <a:off x="-298509" y="-326423"/>
            <a:ext cx="9914998" cy="5808244"/>
            <a:chOff x="-298509" y="-326423"/>
            <a:chExt cx="9914998" cy="5808244"/>
          </a:xfrm>
        </p:grpSpPr>
        <p:sp>
          <p:nvSpPr>
            <p:cNvPr id="4036" name="Google Shape;4036;p44"/>
            <p:cNvSpPr/>
            <p:nvPr/>
          </p:nvSpPr>
          <p:spPr>
            <a:xfrm rot="1858599">
              <a:off x="-312936" y="470694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7" name="Google Shape;4037;p44"/>
            <p:cNvSpPr/>
            <p:nvPr/>
          </p:nvSpPr>
          <p:spPr>
            <a:xfrm rot="1858599">
              <a:off x="8024239" y="5929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9" name="Google Shape;4039;p45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040" name="Google Shape;4040;p45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041" name="Google Shape;4041;p45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2" name="Google Shape;4042;p45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3" name="Google Shape;4043;p45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4" name="Google Shape;4044;p45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5" name="Google Shape;4045;p45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6" name="Google Shape;4046;p45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7" name="Google Shape;4047;p45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48" name="Google Shape;4048;p45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049" name="Google Shape;4049;p45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0" name="Google Shape;4050;p45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1" name="Google Shape;4051;p45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2" name="Google Shape;4052;p45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3" name="Google Shape;4053;p45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4" name="Google Shape;4054;p45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5" name="Google Shape;4055;p45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6" name="Google Shape;4056;p45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7" name="Google Shape;4057;p45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8" name="Google Shape;4058;p45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9" name="Google Shape;4059;p45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0" name="Google Shape;4060;p45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1" name="Google Shape;4061;p45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2" name="Google Shape;4062;p45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3" name="Google Shape;4063;p45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4" name="Google Shape;4064;p45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5" name="Google Shape;4065;p45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6" name="Google Shape;4066;p45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7" name="Google Shape;4067;p45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8" name="Google Shape;4068;p45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9" name="Google Shape;4069;p45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0" name="Google Shape;4070;p45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1" name="Google Shape;4071;p45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2" name="Google Shape;4072;p45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3" name="Google Shape;4073;p45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4" name="Google Shape;4074;p45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5" name="Google Shape;4075;p45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6" name="Google Shape;4076;p45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7" name="Google Shape;4077;p45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8" name="Google Shape;4078;p45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9" name="Google Shape;4079;p45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0" name="Google Shape;4080;p45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1" name="Google Shape;4081;p45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2" name="Google Shape;4082;p45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3" name="Google Shape;4083;p45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4" name="Google Shape;4084;p45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085" name="Google Shape;4085;p45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086" name="Google Shape;4086;p45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7" name="Google Shape;4087;p45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8" name="Google Shape;4088;p45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9" name="Google Shape;4089;p45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0" name="Google Shape;4090;p45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1" name="Google Shape;4091;p45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2" name="Google Shape;4092;p45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3" name="Google Shape;4093;p45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4" name="Google Shape;4094;p45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5" name="Google Shape;4095;p45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6" name="Google Shape;4096;p45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7" name="Google Shape;4097;p45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8" name="Google Shape;4098;p45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99" name="Google Shape;4099;p45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100" name="Google Shape;4100;p45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101" name="Google Shape;4101;p45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102" name="Google Shape;4102;p45"/>
          <p:cNvSpPr txBox="1"/>
          <p:nvPr>
            <p:ph type="title"/>
          </p:nvPr>
        </p:nvSpPr>
        <p:spPr>
          <a:xfrm>
            <a:off x="5285425" y="2648175"/>
            <a:ext cx="265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103" name="Google Shape;4103;p45"/>
          <p:cNvSpPr txBox="1"/>
          <p:nvPr>
            <p:ph idx="2" type="title"/>
          </p:nvPr>
        </p:nvSpPr>
        <p:spPr>
          <a:xfrm>
            <a:off x="5285425" y="1653975"/>
            <a:ext cx="1464600" cy="8418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3060000" dist="57150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04" name="Google Shape;4104;p45"/>
          <p:cNvSpPr/>
          <p:nvPr>
            <p:ph idx="3" type="pic"/>
          </p:nvPr>
        </p:nvSpPr>
        <p:spPr>
          <a:xfrm>
            <a:off x="831850" y="539500"/>
            <a:ext cx="37401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105" name="Google Shape;4105;p45"/>
          <p:cNvGrpSpPr/>
          <p:nvPr/>
        </p:nvGrpSpPr>
        <p:grpSpPr>
          <a:xfrm>
            <a:off x="161964" y="67406"/>
            <a:ext cx="8672460" cy="5280209"/>
            <a:chOff x="161964" y="67406"/>
            <a:chExt cx="8672460" cy="5280209"/>
          </a:xfrm>
        </p:grpSpPr>
        <p:grpSp>
          <p:nvGrpSpPr>
            <p:cNvPr id="4106" name="Google Shape;4106;p45"/>
            <p:cNvGrpSpPr/>
            <p:nvPr/>
          </p:nvGrpSpPr>
          <p:grpSpPr>
            <a:xfrm>
              <a:off x="1504132" y="4803214"/>
              <a:ext cx="386409" cy="544401"/>
              <a:chOff x="2285640" y="2297520"/>
              <a:chExt cx="300240" cy="423000"/>
            </a:xfrm>
          </p:grpSpPr>
          <p:sp>
            <p:nvSpPr>
              <p:cNvPr id="4107" name="Google Shape;4107;p45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8" name="Google Shape;4108;p45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9" name="Google Shape;4109;p45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0" name="Google Shape;4110;p45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1" name="Google Shape;4111;p45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2" name="Google Shape;4112;p45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3" name="Google Shape;4113;p45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4" name="Google Shape;4114;p45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5" name="Google Shape;4115;p45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6" name="Google Shape;4116;p45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7" name="Google Shape;4117;p45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8" name="Google Shape;4118;p45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9" name="Google Shape;4119;p45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0" name="Google Shape;4120;p45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1" name="Google Shape;4121;p45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2" name="Google Shape;4122;p45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3" name="Google Shape;4123;p45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4" name="Google Shape;4124;p45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5" name="Google Shape;4125;p45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6" name="Google Shape;4126;p45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7" name="Google Shape;4127;p45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8" name="Google Shape;4128;p45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29" name="Google Shape;4129;p45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0" name="Google Shape;4130;p45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1" name="Google Shape;4131;p45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2" name="Google Shape;4132;p45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3" name="Google Shape;4133;p45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4" name="Google Shape;4134;p45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5" name="Google Shape;4135;p45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6" name="Google Shape;4136;p45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37" name="Google Shape;4137;p45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38" name="Google Shape;4138;p45"/>
            <p:cNvGrpSpPr/>
            <p:nvPr/>
          </p:nvGrpSpPr>
          <p:grpSpPr>
            <a:xfrm>
              <a:off x="1344555" y="184925"/>
              <a:ext cx="159568" cy="155238"/>
              <a:chOff x="2853720" y="3420720"/>
              <a:chExt cx="92880" cy="90360"/>
            </a:xfrm>
          </p:grpSpPr>
          <p:sp>
            <p:nvSpPr>
              <p:cNvPr id="4139" name="Google Shape;4139;p45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0" name="Google Shape;4140;p45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1" name="Google Shape;4141;p45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142" name="Google Shape;4142;p45"/>
            <p:cNvGrpSpPr/>
            <p:nvPr/>
          </p:nvGrpSpPr>
          <p:grpSpPr>
            <a:xfrm>
              <a:off x="8671145" y="939049"/>
              <a:ext cx="163279" cy="134210"/>
              <a:chOff x="3292560" y="2517480"/>
              <a:chExt cx="95040" cy="78120"/>
            </a:xfrm>
          </p:grpSpPr>
          <p:sp>
            <p:nvSpPr>
              <p:cNvPr id="4143" name="Google Shape;4143;p45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44" name="Google Shape;4144;p45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45" name="Google Shape;4145;p45"/>
            <p:cNvSpPr/>
            <p:nvPr/>
          </p:nvSpPr>
          <p:spPr>
            <a:xfrm>
              <a:off x="1193621" y="484051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6" name="Google Shape;4146;p45"/>
            <p:cNvSpPr/>
            <p:nvPr/>
          </p:nvSpPr>
          <p:spPr>
            <a:xfrm>
              <a:off x="7605202" y="87399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7" name="Google Shape;4147;p45"/>
            <p:cNvSpPr txBox="1"/>
            <p:nvPr/>
          </p:nvSpPr>
          <p:spPr>
            <a:xfrm rot="-793994">
              <a:off x="188972" y="4768553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i="0" sz="17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sp>
          <p:nvSpPr>
            <p:cNvPr id="4148" name="Google Shape;4148;p45"/>
            <p:cNvSpPr/>
            <p:nvPr/>
          </p:nvSpPr>
          <p:spPr>
            <a:xfrm>
              <a:off x="1008171" y="67406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9" name="Google Shape;4149;p45"/>
          <p:cNvGrpSpPr/>
          <p:nvPr/>
        </p:nvGrpSpPr>
        <p:grpSpPr>
          <a:xfrm rot="9727270">
            <a:off x="8165848" y="130710"/>
            <a:ext cx="716728" cy="682444"/>
            <a:chOff x="610920" y="3189960"/>
            <a:chExt cx="556920" cy="530280"/>
          </a:xfrm>
        </p:grpSpPr>
        <p:grpSp>
          <p:nvGrpSpPr>
            <p:cNvPr id="4150" name="Google Shape;4150;p45"/>
            <p:cNvGrpSpPr/>
            <p:nvPr/>
          </p:nvGrpSpPr>
          <p:grpSpPr>
            <a:xfrm>
              <a:off x="631800" y="3189960"/>
              <a:ext cx="536040" cy="530280"/>
              <a:chOff x="631800" y="3189960"/>
              <a:chExt cx="536040" cy="530280"/>
            </a:xfrm>
          </p:grpSpPr>
          <p:sp>
            <p:nvSpPr>
              <p:cNvPr id="4151" name="Google Shape;4151;p45"/>
              <p:cNvSpPr/>
              <p:nvPr/>
            </p:nvSpPr>
            <p:spPr>
              <a:xfrm>
                <a:off x="631800" y="3189960"/>
                <a:ext cx="468000" cy="304560"/>
              </a:xfrm>
              <a:custGeom>
                <a:rect b="b" l="l" r="r" t="t"/>
                <a:pathLst>
                  <a:path extrusionOk="0" h="846" w="1300">
                    <a:moveTo>
                      <a:pt x="250" y="117"/>
                    </a:moveTo>
                    <a:cubicBezTo>
                      <a:pt x="574" y="356"/>
                      <a:pt x="899" y="603"/>
                      <a:pt x="1218" y="846"/>
                    </a:cubicBezTo>
                    <a:lnTo>
                      <a:pt x="1300" y="756"/>
                    </a:lnTo>
                    <a:cubicBezTo>
                      <a:pt x="979" y="509"/>
                      <a:pt x="650" y="261"/>
                      <a:pt x="323" y="20"/>
                    </a:cubicBezTo>
                    <a:cubicBezTo>
                      <a:pt x="278" y="-14"/>
                      <a:pt x="215" y="-5"/>
                      <a:pt x="179" y="38"/>
                    </a:cubicBezTo>
                    <a:cubicBezTo>
                      <a:pt x="131" y="98"/>
                      <a:pt x="75" y="160"/>
                      <a:pt x="22" y="214"/>
                    </a:cubicBezTo>
                    <a:cubicBezTo>
                      <a:pt x="11" y="227"/>
                      <a:pt x="4" y="240"/>
                      <a:pt x="0" y="257"/>
                    </a:cubicBezTo>
                    <a:cubicBezTo>
                      <a:pt x="37" y="216"/>
                      <a:pt x="73" y="175"/>
                      <a:pt x="107" y="134"/>
                    </a:cubicBezTo>
                    <a:cubicBezTo>
                      <a:pt x="144" y="93"/>
                      <a:pt x="206" y="85"/>
                      <a:pt x="250" y="11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2" name="Google Shape;4152;p45"/>
              <p:cNvSpPr/>
              <p:nvPr/>
            </p:nvSpPr>
            <p:spPr>
              <a:xfrm>
                <a:off x="1089000" y="3645000"/>
                <a:ext cx="78840" cy="75240"/>
              </a:xfrm>
              <a:custGeom>
                <a:rect b="b" l="l" r="r" t="t"/>
                <a:pathLst>
                  <a:path extrusionOk="0" h="209" w="219">
                    <a:moveTo>
                      <a:pt x="0" y="138"/>
                    </a:moveTo>
                    <a:cubicBezTo>
                      <a:pt x="32" y="159"/>
                      <a:pt x="62" y="183"/>
                      <a:pt x="90" y="209"/>
                    </a:cubicBezTo>
                    <a:cubicBezTo>
                      <a:pt x="131" y="200"/>
                      <a:pt x="180" y="179"/>
                      <a:pt x="219" y="166"/>
                    </a:cubicBezTo>
                    <a:cubicBezTo>
                      <a:pt x="159" y="112"/>
                      <a:pt x="103" y="54"/>
                      <a:pt x="43" y="0"/>
                    </a:cubicBezTo>
                    <a:lnTo>
                      <a:pt x="0" y="13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30225" lIns="90000" spcFirstLastPara="1" rIns="90000" wrap="square" tIns="302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153" name="Google Shape;4153;p45"/>
            <p:cNvSpPr/>
            <p:nvPr/>
          </p:nvSpPr>
          <p:spPr>
            <a:xfrm>
              <a:off x="896760" y="3485520"/>
              <a:ext cx="228600" cy="226440"/>
            </a:xfrm>
            <a:custGeom>
              <a:rect b="b" l="l" r="r" t="t"/>
              <a:pathLst>
                <a:path extrusionOk="0" h="629" w="635">
                  <a:moveTo>
                    <a:pt x="600" y="105"/>
                  </a:moveTo>
                  <a:cubicBezTo>
                    <a:pt x="564" y="71"/>
                    <a:pt x="508" y="32"/>
                    <a:pt x="462" y="0"/>
                  </a:cubicBezTo>
                  <a:cubicBezTo>
                    <a:pt x="387" y="60"/>
                    <a:pt x="86" y="400"/>
                    <a:pt x="0" y="503"/>
                  </a:cubicBezTo>
                  <a:cubicBezTo>
                    <a:pt x="36" y="546"/>
                    <a:pt x="120" y="635"/>
                    <a:pt x="176" y="628"/>
                  </a:cubicBezTo>
                  <a:cubicBezTo>
                    <a:pt x="202" y="624"/>
                    <a:pt x="247" y="564"/>
                    <a:pt x="271" y="553"/>
                  </a:cubicBezTo>
                  <a:cubicBezTo>
                    <a:pt x="359" y="510"/>
                    <a:pt x="469" y="525"/>
                    <a:pt x="544" y="589"/>
                  </a:cubicBezTo>
                  <a:cubicBezTo>
                    <a:pt x="587" y="555"/>
                    <a:pt x="594" y="525"/>
                    <a:pt x="635" y="492"/>
                  </a:cubicBezTo>
                  <a:cubicBezTo>
                    <a:pt x="585" y="443"/>
                    <a:pt x="551" y="393"/>
                    <a:pt x="536" y="325"/>
                  </a:cubicBezTo>
                  <a:cubicBezTo>
                    <a:pt x="525" y="273"/>
                    <a:pt x="553" y="241"/>
                    <a:pt x="602" y="189"/>
                  </a:cubicBezTo>
                  <a:cubicBezTo>
                    <a:pt x="624" y="165"/>
                    <a:pt x="624" y="127"/>
                    <a:pt x="600" y="10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154" name="Google Shape;4154;p45"/>
            <p:cNvGrpSpPr/>
            <p:nvPr/>
          </p:nvGrpSpPr>
          <p:grpSpPr>
            <a:xfrm>
              <a:off x="610920" y="3225240"/>
              <a:ext cx="468720" cy="454680"/>
              <a:chOff x="610920" y="3225240"/>
              <a:chExt cx="468720" cy="454680"/>
            </a:xfrm>
          </p:grpSpPr>
          <p:sp>
            <p:nvSpPr>
              <p:cNvPr id="4155" name="Google Shape;4155;p45"/>
              <p:cNvSpPr/>
              <p:nvPr/>
            </p:nvSpPr>
            <p:spPr>
              <a:xfrm>
                <a:off x="610920" y="3225240"/>
                <a:ext cx="468720" cy="454680"/>
              </a:xfrm>
              <a:custGeom>
                <a:rect b="b" l="l" r="r" t="t"/>
                <a:pathLst>
                  <a:path extrusionOk="0" fill="none" h="1263" w="1302">
                    <a:moveTo>
                      <a:pt x="833" y="1263"/>
                    </a:moveTo>
                    <a:cubicBezTo>
                      <a:pt x="555" y="938"/>
                      <a:pt x="293" y="665"/>
                      <a:pt x="21" y="335"/>
                    </a:cubicBezTo>
                    <a:cubicBezTo>
                      <a:pt x="-9" y="299"/>
                      <a:pt x="-7" y="247"/>
                      <a:pt x="24" y="213"/>
                    </a:cubicBezTo>
                    <a:cubicBezTo>
                      <a:pt x="77" y="157"/>
                      <a:pt x="131" y="96"/>
                      <a:pt x="181" y="38"/>
                    </a:cubicBezTo>
                    <a:cubicBezTo>
                      <a:pt x="217" y="-5"/>
                      <a:pt x="280" y="-13"/>
                      <a:pt x="325" y="19"/>
                    </a:cubicBezTo>
                    <a:cubicBezTo>
                      <a:pt x="652" y="260"/>
                      <a:pt x="979" y="508"/>
                      <a:pt x="1302" y="75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6" name="Google Shape;4156;p45"/>
              <p:cNvSpPr/>
              <p:nvPr/>
            </p:nvSpPr>
            <p:spPr>
              <a:xfrm>
                <a:off x="703800" y="3312360"/>
                <a:ext cx="216000" cy="212400"/>
              </a:xfrm>
              <a:custGeom>
                <a:rect b="b" l="l" r="r" t="t"/>
                <a:pathLst>
                  <a:path extrusionOk="0" h="590" w="600">
                    <a:moveTo>
                      <a:pt x="484" y="563"/>
                    </a:moveTo>
                    <a:cubicBezTo>
                      <a:pt x="503" y="575"/>
                      <a:pt x="521" y="586"/>
                      <a:pt x="544" y="590"/>
                    </a:cubicBezTo>
                    <a:cubicBezTo>
                      <a:pt x="566" y="591"/>
                      <a:pt x="590" y="583"/>
                      <a:pt x="598" y="562"/>
                    </a:cubicBezTo>
                    <a:cubicBezTo>
                      <a:pt x="605" y="542"/>
                      <a:pt x="594" y="517"/>
                      <a:pt x="583" y="498"/>
                    </a:cubicBezTo>
                    <a:cubicBezTo>
                      <a:pt x="467" y="311"/>
                      <a:pt x="310" y="149"/>
                      <a:pt x="125" y="29"/>
                    </a:cubicBezTo>
                    <a:cubicBezTo>
                      <a:pt x="106" y="16"/>
                      <a:pt x="84" y="3"/>
                      <a:pt x="62" y="1"/>
                    </a:cubicBezTo>
                    <a:cubicBezTo>
                      <a:pt x="-105" y="-23"/>
                      <a:pt x="116" y="237"/>
                      <a:pt x="140" y="263"/>
                    </a:cubicBezTo>
                    <a:cubicBezTo>
                      <a:pt x="239" y="378"/>
                      <a:pt x="355" y="481"/>
                      <a:pt x="484" y="563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7" name="Google Shape;4157;p45"/>
              <p:cNvSpPr/>
              <p:nvPr/>
            </p:nvSpPr>
            <p:spPr>
              <a:xfrm>
                <a:off x="881280" y="3523320"/>
                <a:ext cx="96840" cy="114120"/>
              </a:xfrm>
              <a:custGeom>
                <a:rect b="b" l="l" r="r" t="t"/>
                <a:pathLst>
                  <a:path extrusionOk="0" fill="none" h="317" w="269">
                    <a:moveTo>
                      <a:pt x="0" y="317"/>
                    </a:moveTo>
                    <a:cubicBezTo>
                      <a:pt x="97" y="218"/>
                      <a:pt x="187" y="112"/>
                      <a:pt x="26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8" name="Google Shape;4158;p45"/>
              <p:cNvSpPr/>
              <p:nvPr/>
            </p:nvSpPr>
            <p:spPr>
              <a:xfrm>
                <a:off x="992160" y="3475440"/>
                <a:ext cx="28440" cy="30960"/>
              </a:xfrm>
              <a:custGeom>
                <a:rect b="b" l="l" r="r" t="t"/>
                <a:pathLst>
                  <a:path extrusionOk="0" fill="none" h="86" w="79">
                    <a:moveTo>
                      <a:pt x="0" y="86"/>
                    </a:moveTo>
                    <a:cubicBezTo>
                      <a:pt x="27" y="58"/>
                      <a:pt x="53" y="28"/>
                      <a:pt x="7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59" name="Google Shape;4159;p45"/>
              <p:cNvSpPr/>
              <p:nvPr/>
            </p:nvSpPr>
            <p:spPr>
              <a:xfrm>
                <a:off x="631080" y="3243600"/>
                <a:ext cx="92160" cy="98640"/>
              </a:xfrm>
              <a:custGeom>
                <a:rect b="b" l="l" r="r" t="t"/>
                <a:pathLst>
                  <a:path extrusionOk="0" fill="none" h="274" w="256">
                    <a:moveTo>
                      <a:pt x="0" y="274"/>
                    </a:moveTo>
                    <a:cubicBezTo>
                      <a:pt x="86" y="183"/>
                      <a:pt x="170" y="91"/>
                      <a:pt x="256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7150" lIns="96475" spcFirstLastPara="1" rIns="96475" wrap="square" tIns="471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3_1">
    <p:spTree>
      <p:nvGrpSpPr>
        <p:cNvPr id="4160" name="Shape 4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1" name="Google Shape;4161;p46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162" name="Google Shape;4162;p46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163" name="Google Shape;4163;p46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4" name="Google Shape;4164;p46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5" name="Google Shape;4165;p46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6" name="Google Shape;4166;p46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7" name="Google Shape;4167;p46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8" name="Google Shape;4168;p46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69" name="Google Shape;4169;p46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170" name="Google Shape;4170;p46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171" name="Google Shape;4171;p46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2" name="Google Shape;4172;p46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3" name="Google Shape;4173;p46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4" name="Google Shape;4174;p46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5" name="Google Shape;4175;p46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6" name="Google Shape;4176;p46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7" name="Google Shape;4177;p46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8" name="Google Shape;4178;p46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79" name="Google Shape;4179;p46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0" name="Google Shape;4180;p46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1" name="Google Shape;4181;p46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2" name="Google Shape;4182;p46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3" name="Google Shape;4183;p46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4" name="Google Shape;4184;p46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5" name="Google Shape;4185;p46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6" name="Google Shape;4186;p46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7" name="Google Shape;4187;p46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8" name="Google Shape;4188;p46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9" name="Google Shape;4189;p46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0" name="Google Shape;4190;p46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1" name="Google Shape;4191;p46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2" name="Google Shape;4192;p46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3" name="Google Shape;4193;p46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4" name="Google Shape;4194;p46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5" name="Google Shape;4195;p46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6" name="Google Shape;4196;p46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7" name="Google Shape;4197;p46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8" name="Google Shape;4198;p46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99" name="Google Shape;4199;p46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0" name="Google Shape;4200;p46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1" name="Google Shape;4201;p46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2" name="Google Shape;4202;p46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3" name="Google Shape;4203;p46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4" name="Google Shape;4204;p46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5" name="Google Shape;4205;p46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6" name="Google Shape;4206;p46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07" name="Google Shape;4207;p46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208" name="Google Shape;4208;p46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09" name="Google Shape;4209;p46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0" name="Google Shape;4210;p46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1" name="Google Shape;4211;p46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2" name="Google Shape;4212;p46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3" name="Google Shape;4213;p46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4" name="Google Shape;4214;p46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5" name="Google Shape;4215;p46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6" name="Google Shape;4216;p46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7" name="Google Shape;4217;p46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8" name="Google Shape;4218;p46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19" name="Google Shape;4219;p46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20" name="Google Shape;4220;p46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221" name="Google Shape;4221;p46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222" name="Google Shape;4222;p46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223" name="Google Shape;4223;p46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224" name="Google Shape;4224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225" name="Google Shape;4225;p46"/>
          <p:cNvGrpSpPr/>
          <p:nvPr/>
        </p:nvGrpSpPr>
        <p:grpSpPr>
          <a:xfrm>
            <a:off x="115542" y="35764"/>
            <a:ext cx="7991653" cy="5212669"/>
            <a:chOff x="115542" y="35764"/>
            <a:chExt cx="7991653" cy="5212669"/>
          </a:xfrm>
        </p:grpSpPr>
        <p:grpSp>
          <p:nvGrpSpPr>
            <p:cNvPr id="4226" name="Google Shape;4226;p46"/>
            <p:cNvGrpSpPr/>
            <p:nvPr/>
          </p:nvGrpSpPr>
          <p:grpSpPr>
            <a:xfrm>
              <a:off x="7280217" y="35764"/>
              <a:ext cx="826978" cy="493798"/>
              <a:chOff x="2462760" y="3946680"/>
              <a:chExt cx="997200" cy="595440"/>
            </a:xfrm>
          </p:grpSpPr>
          <p:sp>
            <p:nvSpPr>
              <p:cNvPr id="4227" name="Google Shape;4227;p46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28" name="Google Shape;4228;p46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4229" name="Google Shape;4229;p46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0" name="Google Shape;4230;p46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1" name="Google Shape;4231;p46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2" name="Google Shape;4232;p46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3" name="Google Shape;4233;p46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4" name="Google Shape;4234;p46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5" name="Google Shape;4235;p46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6" name="Google Shape;4236;p46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7" name="Google Shape;4237;p46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8" name="Google Shape;4238;p46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39" name="Google Shape;4239;p46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0" name="Google Shape;4240;p46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1" name="Google Shape;4241;p46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2" name="Google Shape;4242;p46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3" name="Google Shape;4243;p46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4" name="Google Shape;4244;p46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45" name="Google Shape;4245;p46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246" name="Google Shape;4246;p46"/>
            <p:cNvGrpSpPr/>
            <p:nvPr/>
          </p:nvGrpSpPr>
          <p:grpSpPr>
            <a:xfrm rot="900132">
              <a:off x="185296" y="4573901"/>
              <a:ext cx="559287" cy="612584"/>
              <a:chOff x="3620583" y="4245335"/>
              <a:chExt cx="760771" cy="833270"/>
            </a:xfrm>
          </p:grpSpPr>
          <p:sp>
            <p:nvSpPr>
              <p:cNvPr id="4247" name="Google Shape;4247;p46"/>
              <p:cNvSpPr/>
              <p:nvPr/>
            </p:nvSpPr>
            <p:spPr>
              <a:xfrm>
                <a:off x="3659617" y="4321979"/>
                <a:ext cx="657009" cy="756626"/>
              </a:xfrm>
              <a:custGeom>
                <a:rect b="b" l="l" r="r" t="t"/>
                <a:pathLst>
                  <a:path extrusionOk="0" h="1633" w="1418">
                    <a:moveTo>
                      <a:pt x="1418" y="1479"/>
                    </a:moveTo>
                    <a:cubicBezTo>
                      <a:pt x="1379" y="979"/>
                      <a:pt x="1317" y="500"/>
                      <a:pt x="1278" y="0"/>
                    </a:cubicBezTo>
                    <a:cubicBezTo>
                      <a:pt x="1084" y="5"/>
                      <a:pt x="888" y="11"/>
                      <a:pt x="693" y="17"/>
                    </a:cubicBezTo>
                    <a:cubicBezTo>
                      <a:pt x="647" y="18"/>
                      <a:pt x="602" y="18"/>
                      <a:pt x="555" y="20"/>
                    </a:cubicBezTo>
                    <a:cubicBezTo>
                      <a:pt x="353" y="26"/>
                      <a:pt x="200" y="119"/>
                      <a:pt x="0" y="125"/>
                    </a:cubicBezTo>
                    <a:cubicBezTo>
                      <a:pt x="68" y="628"/>
                      <a:pt x="133" y="1130"/>
                      <a:pt x="200" y="1633"/>
                    </a:cubicBezTo>
                    <a:cubicBezTo>
                      <a:pt x="613" y="1603"/>
                      <a:pt x="1011" y="1552"/>
                      <a:pt x="1418" y="147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48" name="Google Shape;4248;p46"/>
              <p:cNvGrpSpPr/>
              <p:nvPr/>
            </p:nvGrpSpPr>
            <p:grpSpPr>
              <a:xfrm>
                <a:off x="3620583" y="4245335"/>
                <a:ext cx="760771" cy="833049"/>
                <a:chOff x="2873520" y="4710240"/>
                <a:chExt cx="591120" cy="647280"/>
              </a:xfrm>
            </p:grpSpPr>
            <p:sp>
              <p:nvSpPr>
                <p:cNvPr id="4249" name="Google Shape;4249;p46"/>
                <p:cNvSpPr/>
                <p:nvPr/>
              </p:nvSpPr>
              <p:spPr>
                <a:xfrm>
                  <a:off x="2873520" y="4836960"/>
                  <a:ext cx="71280" cy="33120"/>
                </a:xfrm>
                <a:custGeom>
                  <a:rect b="b" l="l" r="r" t="t"/>
                  <a:pathLst>
                    <a:path extrusionOk="0" fill="none" h="92" w="198">
                      <a:moveTo>
                        <a:pt x="49" y="5"/>
                      </a:moveTo>
                      <a:cubicBezTo>
                        <a:pt x="34" y="-8"/>
                        <a:pt x="8" y="5"/>
                        <a:pt x="2" y="26"/>
                      </a:cubicBezTo>
                      <a:cubicBezTo>
                        <a:pt x="-4" y="44"/>
                        <a:pt x="10" y="65"/>
                        <a:pt x="26" y="76"/>
                      </a:cubicBezTo>
                      <a:cubicBezTo>
                        <a:pt x="43" y="87"/>
                        <a:pt x="64" y="89"/>
                        <a:pt x="84" y="91"/>
                      </a:cubicBezTo>
                      <a:cubicBezTo>
                        <a:pt x="129" y="95"/>
                        <a:pt x="181" y="86"/>
                        <a:pt x="198" y="4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0" name="Google Shape;4250;p46"/>
                <p:cNvSpPr/>
                <p:nvPr/>
              </p:nvSpPr>
              <p:spPr>
                <a:xfrm>
                  <a:off x="2874240" y="4890600"/>
                  <a:ext cx="78120" cy="36360"/>
                </a:xfrm>
                <a:custGeom>
                  <a:rect b="b" l="l" r="r" t="t"/>
                  <a:pathLst>
                    <a:path extrusionOk="0" fill="none" h="101" w="217">
                      <a:moveTo>
                        <a:pt x="19" y="0"/>
                      </a:moveTo>
                      <a:cubicBezTo>
                        <a:pt x="0" y="9"/>
                        <a:pt x="-4" y="34"/>
                        <a:pt x="4" y="51"/>
                      </a:cubicBezTo>
                      <a:cubicBezTo>
                        <a:pt x="11" y="69"/>
                        <a:pt x="30" y="80"/>
                        <a:pt x="47" y="88"/>
                      </a:cubicBezTo>
                      <a:cubicBezTo>
                        <a:pt x="105" y="114"/>
                        <a:pt x="187" y="103"/>
                        <a:pt x="217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1" name="Google Shape;4251;p46"/>
                <p:cNvSpPr/>
                <p:nvPr/>
              </p:nvSpPr>
              <p:spPr>
                <a:xfrm>
                  <a:off x="2873880" y="4957200"/>
                  <a:ext cx="87120" cy="31680"/>
                </a:xfrm>
                <a:custGeom>
                  <a:rect b="b" l="l" r="r" t="t"/>
                  <a:pathLst>
                    <a:path extrusionOk="0" fill="none" h="88" w="242">
                      <a:moveTo>
                        <a:pt x="14" y="0"/>
                      </a:moveTo>
                      <a:cubicBezTo>
                        <a:pt x="-3" y="9"/>
                        <a:pt x="-3" y="36"/>
                        <a:pt x="9" y="50"/>
                      </a:cubicBezTo>
                      <a:cubicBezTo>
                        <a:pt x="20" y="65"/>
                        <a:pt x="40" y="73"/>
                        <a:pt x="59" y="78"/>
                      </a:cubicBezTo>
                      <a:cubicBezTo>
                        <a:pt x="93" y="88"/>
                        <a:pt x="128" y="92"/>
                        <a:pt x="162" y="82"/>
                      </a:cubicBezTo>
                      <a:cubicBezTo>
                        <a:pt x="195" y="75"/>
                        <a:pt x="227" y="52"/>
                        <a:pt x="242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2" name="Google Shape;4252;p46"/>
                <p:cNvSpPr/>
                <p:nvPr/>
              </p:nvSpPr>
              <p:spPr>
                <a:xfrm>
                  <a:off x="2886840" y="5020560"/>
                  <a:ext cx="78840" cy="26640"/>
                </a:xfrm>
                <a:custGeom>
                  <a:rect b="b" l="l" r="r" t="t"/>
                  <a:pathLst>
                    <a:path extrusionOk="0" fill="none" h="74" w="219">
                      <a:moveTo>
                        <a:pt x="1" y="0"/>
                      </a:moveTo>
                      <a:cubicBezTo>
                        <a:pt x="-3" y="20"/>
                        <a:pt x="8" y="39"/>
                        <a:pt x="25" y="52"/>
                      </a:cubicBezTo>
                      <a:cubicBezTo>
                        <a:pt x="42" y="63"/>
                        <a:pt x="62" y="69"/>
                        <a:pt x="81" y="71"/>
                      </a:cubicBezTo>
                      <a:cubicBezTo>
                        <a:pt x="107" y="74"/>
                        <a:pt x="132" y="77"/>
                        <a:pt x="159" y="71"/>
                      </a:cubicBezTo>
                      <a:cubicBezTo>
                        <a:pt x="185" y="66"/>
                        <a:pt x="208" y="48"/>
                        <a:pt x="219" y="2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3" name="Google Shape;4253;p46"/>
                <p:cNvSpPr/>
                <p:nvPr/>
              </p:nvSpPr>
              <p:spPr>
                <a:xfrm>
                  <a:off x="2892600" y="5082480"/>
                  <a:ext cx="73800" cy="24120"/>
                </a:xfrm>
                <a:custGeom>
                  <a:rect b="b" l="l" r="r" t="t"/>
                  <a:pathLst>
                    <a:path extrusionOk="0" fill="none" h="67" w="205">
                      <a:moveTo>
                        <a:pt x="0" y="0"/>
                      </a:moveTo>
                      <a:cubicBezTo>
                        <a:pt x="11" y="39"/>
                        <a:pt x="52" y="65"/>
                        <a:pt x="93" y="67"/>
                      </a:cubicBezTo>
                      <a:cubicBezTo>
                        <a:pt x="134" y="69"/>
                        <a:pt x="175" y="50"/>
                        <a:pt x="205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4" name="Google Shape;4254;p46"/>
                <p:cNvSpPr/>
                <p:nvPr/>
              </p:nvSpPr>
              <p:spPr>
                <a:xfrm>
                  <a:off x="2900880" y="5154120"/>
                  <a:ext cx="81000" cy="30240"/>
                </a:xfrm>
                <a:custGeom>
                  <a:rect b="b" l="l" r="r" t="t"/>
                  <a:pathLst>
                    <a:path extrusionOk="0" fill="none" h="84" w="225">
                      <a:moveTo>
                        <a:pt x="1" y="0"/>
                      </a:moveTo>
                      <a:cubicBezTo>
                        <a:pt x="-5" y="28"/>
                        <a:pt x="14" y="56"/>
                        <a:pt x="38" y="71"/>
                      </a:cubicBezTo>
                      <a:cubicBezTo>
                        <a:pt x="62" y="85"/>
                        <a:pt x="92" y="86"/>
                        <a:pt x="120" y="83"/>
                      </a:cubicBezTo>
                      <a:cubicBezTo>
                        <a:pt x="158" y="77"/>
                        <a:pt x="193" y="62"/>
                        <a:pt x="225" y="4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5" name="Google Shape;4255;p46"/>
                <p:cNvSpPr/>
                <p:nvPr/>
              </p:nvSpPr>
              <p:spPr>
                <a:xfrm>
                  <a:off x="2912760" y="5220720"/>
                  <a:ext cx="67680" cy="31320"/>
                </a:xfrm>
                <a:custGeom>
                  <a:rect b="b" l="l" r="r" t="t"/>
                  <a:pathLst>
                    <a:path extrusionOk="0" fill="none" h="87" w="188">
                      <a:moveTo>
                        <a:pt x="0" y="0"/>
                      </a:moveTo>
                      <a:cubicBezTo>
                        <a:pt x="3" y="40"/>
                        <a:pt x="37" y="70"/>
                        <a:pt x="74" y="81"/>
                      </a:cubicBezTo>
                      <a:cubicBezTo>
                        <a:pt x="112" y="92"/>
                        <a:pt x="151" y="86"/>
                        <a:pt x="188" y="7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6" name="Google Shape;4256;p46"/>
                <p:cNvSpPr/>
                <p:nvPr/>
              </p:nvSpPr>
              <p:spPr>
                <a:xfrm>
                  <a:off x="2926080" y="5286600"/>
                  <a:ext cx="78120" cy="21960"/>
                </a:xfrm>
                <a:custGeom>
                  <a:rect b="b" l="l" r="r" t="t"/>
                  <a:pathLst>
                    <a:path extrusionOk="0" fill="none" h="61" w="217">
                      <a:moveTo>
                        <a:pt x="0" y="0"/>
                      </a:moveTo>
                      <a:cubicBezTo>
                        <a:pt x="4" y="36"/>
                        <a:pt x="43" y="57"/>
                        <a:pt x="78" y="60"/>
                      </a:cubicBezTo>
                      <a:cubicBezTo>
                        <a:pt x="127" y="66"/>
                        <a:pt x="177" y="51"/>
                        <a:pt x="217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7" name="Google Shape;4257;p46"/>
                <p:cNvSpPr/>
                <p:nvPr/>
              </p:nvSpPr>
              <p:spPr>
                <a:xfrm>
                  <a:off x="2913120" y="4744800"/>
                  <a:ext cx="414360" cy="33480"/>
                </a:xfrm>
                <a:custGeom>
                  <a:rect b="b" l="l" r="r" t="t"/>
                  <a:pathLst>
                    <a:path extrusionOk="0" fill="none" h="93" w="1151">
                      <a:moveTo>
                        <a:pt x="0" y="93"/>
                      </a:moveTo>
                      <a:cubicBezTo>
                        <a:pt x="380" y="20"/>
                        <a:pt x="766" y="-12"/>
                        <a:pt x="1151" y="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8" name="Google Shape;4258;p46"/>
                <p:cNvSpPr/>
                <p:nvPr/>
              </p:nvSpPr>
              <p:spPr>
                <a:xfrm>
                  <a:off x="2911320" y="4724640"/>
                  <a:ext cx="108360" cy="18000"/>
                </a:xfrm>
                <a:custGeom>
                  <a:rect b="b" l="l" r="r" t="t"/>
                  <a:pathLst>
                    <a:path extrusionOk="0" fill="none" h="50" w="301">
                      <a:moveTo>
                        <a:pt x="0" y="50"/>
                      </a:moveTo>
                      <a:cubicBezTo>
                        <a:pt x="101" y="39"/>
                        <a:pt x="202" y="22"/>
                        <a:pt x="30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59" name="Google Shape;4259;p46"/>
                <p:cNvSpPr/>
                <p:nvPr/>
              </p:nvSpPr>
              <p:spPr>
                <a:xfrm>
                  <a:off x="3137760" y="4710240"/>
                  <a:ext cx="260640" cy="8280"/>
                </a:xfrm>
                <a:custGeom>
                  <a:rect b="b" l="l" r="r" t="t"/>
                  <a:pathLst>
                    <a:path extrusionOk="0" fill="none" h="23" w="724">
                      <a:moveTo>
                        <a:pt x="0" y="0"/>
                      </a:moveTo>
                      <a:cubicBezTo>
                        <a:pt x="180" y="13"/>
                        <a:pt x="544" y="30"/>
                        <a:pt x="724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0" name="Google Shape;4260;p46"/>
                <p:cNvSpPr/>
                <p:nvPr/>
              </p:nvSpPr>
              <p:spPr>
                <a:xfrm>
                  <a:off x="3363840" y="4769640"/>
                  <a:ext cx="50400" cy="532440"/>
                </a:xfrm>
                <a:custGeom>
                  <a:rect b="b" l="l" r="r" t="t"/>
                  <a:pathLst>
                    <a:path extrusionOk="0" fill="none" h="1479" w="140">
                      <a:moveTo>
                        <a:pt x="0" y="0"/>
                      </a:moveTo>
                      <a:cubicBezTo>
                        <a:pt x="43" y="491"/>
                        <a:pt x="82" y="992"/>
                        <a:pt x="140" y="1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1" name="Google Shape;4261;p46"/>
                <p:cNvSpPr/>
                <p:nvPr/>
              </p:nvSpPr>
              <p:spPr>
                <a:xfrm>
                  <a:off x="2975760" y="4719240"/>
                  <a:ext cx="488880" cy="638280"/>
                </a:xfrm>
                <a:custGeom>
                  <a:rect b="b" l="l" r="r" t="t"/>
                  <a:pathLst>
                    <a:path extrusionOk="0" fill="none" h="1773" w="1358">
                      <a:moveTo>
                        <a:pt x="1187" y="0"/>
                      </a:moveTo>
                      <a:cubicBezTo>
                        <a:pt x="1267" y="457"/>
                        <a:pt x="1325" y="1053"/>
                        <a:pt x="1358" y="1517"/>
                      </a:cubicBezTo>
                      <a:cubicBezTo>
                        <a:pt x="1360" y="1550"/>
                        <a:pt x="1267" y="1627"/>
                        <a:pt x="1218" y="1633"/>
                      </a:cubicBezTo>
                      <a:cubicBezTo>
                        <a:pt x="824" y="1677"/>
                        <a:pt x="417" y="1745"/>
                        <a:pt x="0" y="177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2" name="Google Shape;4262;p46"/>
                <p:cNvSpPr/>
                <p:nvPr/>
              </p:nvSpPr>
              <p:spPr>
                <a:xfrm>
                  <a:off x="2999160" y="4847760"/>
                  <a:ext cx="299520" cy="108720"/>
                </a:xfrm>
                <a:custGeom>
                  <a:rect b="b" l="l" r="r" t="t"/>
                  <a:pathLst>
                    <a:path extrusionOk="0" fill="none" h="302" w="832">
                      <a:moveTo>
                        <a:pt x="832" y="0"/>
                      </a:moveTo>
                      <a:cubicBezTo>
                        <a:pt x="554" y="7"/>
                        <a:pt x="275" y="46"/>
                        <a:pt x="1" y="82"/>
                      </a:cubicBezTo>
                      <a:cubicBezTo>
                        <a:pt x="-1" y="156"/>
                        <a:pt x="8" y="229"/>
                        <a:pt x="27" y="302"/>
                      </a:cubicBezTo>
                      <a:cubicBezTo>
                        <a:pt x="150" y="289"/>
                        <a:pt x="258" y="283"/>
                        <a:pt x="382" y="27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63" name="Google Shape;4263;p46"/>
                <p:cNvSpPr/>
                <p:nvPr/>
              </p:nvSpPr>
              <p:spPr>
                <a:xfrm>
                  <a:off x="3170880" y="4916160"/>
                  <a:ext cx="123120" cy="23400"/>
                </a:xfrm>
                <a:custGeom>
                  <a:rect b="b" l="l" r="r" t="t"/>
                  <a:pathLst>
                    <a:path extrusionOk="0" fill="none" h="65" w="342">
                      <a:moveTo>
                        <a:pt x="0" y="65"/>
                      </a:moveTo>
                      <a:cubicBezTo>
                        <a:pt x="114" y="43"/>
                        <a:pt x="228" y="22"/>
                        <a:pt x="34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264" name="Google Shape;4264;p46"/>
          <p:cNvGrpSpPr/>
          <p:nvPr/>
        </p:nvGrpSpPr>
        <p:grpSpPr>
          <a:xfrm>
            <a:off x="-320861" y="103329"/>
            <a:ext cx="8231535" cy="4911130"/>
            <a:chOff x="-320861" y="103329"/>
            <a:chExt cx="8231535" cy="4911130"/>
          </a:xfrm>
        </p:grpSpPr>
        <p:grpSp>
          <p:nvGrpSpPr>
            <p:cNvPr id="4265" name="Google Shape;4265;p46"/>
            <p:cNvGrpSpPr/>
            <p:nvPr/>
          </p:nvGrpSpPr>
          <p:grpSpPr>
            <a:xfrm>
              <a:off x="7747395" y="4880249"/>
              <a:ext cx="163279" cy="134210"/>
              <a:chOff x="3292560" y="2517480"/>
              <a:chExt cx="95040" cy="78120"/>
            </a:xfrm>
          </p:grpSpPr>
          <p:sp>
            <p:nvSpPr>
              <p:cNvPr id="4266" name="Google Shape;4266;p46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67" name="Google Shape;4267;p46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268" name="Google Shape;4268;p46"/>
            <p:cNvSpPr/>
            <p:nvPr/>
          </p:nvSpPr>
          <p:spPr>
            <a:xfrm>
              <a:off x="814871" y="172668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9" name="Google Shape;4269;p46"/>
            <p:cNvSpPr txBox="1"/>
            <p:nvPr/>
          </p:nvSpPr>
          <p:spPr>
            <a:xfrm rot="-793994">
              <a:off x="-293853" y="206891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i="0" sz="17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270" name="Shape 4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1" name="Google Shape;4271;p47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272" name="Google Shape;4272;p47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273" name="Google Shape;4273;p47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4" name="Google Shape;4274;p47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5" name="Google Shape;4275;p47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6" name="Google Shape;4276;p47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7" name="Google Shape;4277;p47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8" name="Google Shape;4278;p47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79" name="Google Shape;4279;p47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280" name="Google Shape;4280;p47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281" name="Google Shape;4281;p47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2" name="Google Shape;4282;p47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3" name="Google Shape;4283;p47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4" name="Google Shape;4284;p47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5" name="Google Shape;4285;p47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6" name="Google Shape;4286;p47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7" name="Google Shape;4287;p47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8" name="Google Shape;4288;p47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89" name="Google Shape;4289;p47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0" name="Google Shape;4290;p47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1" name="Google Shape;4291;p47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2" name="Google Shape;4292;p47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3" name="Google Shape;4293;p47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4" name="Google Shape;4294;p47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5" name="Google Shape;4295;p47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6" name="Google Shape;4296;p47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7" name="Google Shape;4297;p47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8" name="Google Shape;4298;p47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99" name="Google Shape;4299;p47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0" name="Google Shape;4300;p47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1" name="Google Shape;4301;p47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2" name="Google Shape;4302;p47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3" name="Google Shape;4303;p47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4" name="Google Shape;4304;p47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5" name="Google Shape;4305;p47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6" name="Google Shape;4306;p47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7" name="Google Shape;4307;p47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8" name="Google Shape;4308;p47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09" name="Google Shape;4309;p47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0" name="Google Shape;4310;p47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1" name="Google Shape;4311;p47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2" name="Google Shape;4312;p47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3" name="Google Shape;4313;p47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4" name="Google Shape;4314;p47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5" name="Google Shape;4315;p47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6" name="Google Shape;4316;p47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317" name="Google Shape;4317;p47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318" name="Google Shape;4318;p47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19" name="Google Shape;4319;p47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0" name="Google Shape;4320;p47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1" name="Google Shape;4321;p47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2" name="Google Shape;4322;p47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3" name="Google Shape;4323;p47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4" name="Google Shape;4324;p47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5" name="Google Shape;4325;p47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6" name="Google Shape;4326;p47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7" name="Google Shape;4327;p47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8" name="Google Shape;4328;p47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47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0" name="Google Shape;4330;p47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31" name="Google Shape;4331;p47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332" name="Google Shape;4332;p47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333" name="Google Shape;4333;p47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334" name="Google Shape;4334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35" name="Google Shape;4335;p47"/>
          <p:cNvSpPr txBox="1"/>
          <p:nvPr>
            <p:ph idx="1" type="subTitle"/>
          </p:nvPr>
        </p:nvSpPr>
        <p:spPr>
          <a:xfrm>
            <a:off x="1261629" y="1815675"/>
            <a:ext cx="2811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6" name="Google Shape;4336;p47"/>
          <p:cNvSpPr txBox="1"/>
          <p:nvPr>
            <p:ph idx="2" type="subTitle"/>
          </p:nvPr>
        </p:nvSpPr>
        <p:spPr>
          <a:xfrm>
            <a:off x="5088180" y="1815675"/>
            <a:ext cx="2811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7" name="Google Shape;4337;p47"/>
          <p:cNvSpPr txBox="1"/>
          <p:nvPr>
            <p:ph idx="3" type="subTitle"/>
          </p:nvPr>
        </p:nvSpPr>
        <p:spPr>
          <a:xfrm>
            <a:off x="1261629" y="3586725"/>
            <a:ext cx="2811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8" name="Google Shape;4338;p47"/>
          <p:cNvSpPr txBox="1"/>
          <p:nvPr>
            <p:ph idx="4" type="subTitle"/>
          </p:nvPr>
        </p:nvSpPr>
        <p:spPr>
          <a:xfrm>
            <a:off x="5088179" y="3586725"/>
            <a:ext cx="2811000" cy="9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9" name="Google Shape;4339;p47"/>
          <p:cNvSpPr txBox="1"/>
          <p:nvPr>
            <p:ph idx="5" type="subTitle"/>
          </p:nvPr>
        </p:nvSpPr>
        <p:spPr>
          <a:xfrm>
            <a:off x="1261629" y="1398075"/>
            <a:ext cx="2811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4340" name="Google Shape;4340;p47"/>
          <p:cNvSpPr txBox="1"/>
          <p:nvPr>
            <p:ph idx="6" type="subTitle"/>
          </p:nvPr>
        </p:nvSpPr>
        <p:spPr>
          <a:xfrm>
            <a:off x="1261629" y="3169125"/>
            <a:ext cx="2811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4341" name="Google Shape;4341;p47"/>
          <p:cNvSpPr txBox="1"/>
          <p:nvPr>
            <p:ph idx="7" type="subTitle"/>
          </p:nvPr>
        </p:nvSpPr>
        <p:spPr>
          <a:xfrm>
            <a:off x="5088154" y="1398075"/>
            <a:ext cx="2811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4342" name="Google Shape;4342;p47"/>
          <p:cNvSpPr txBox="1"/>
          <p:nvPr>
            <p:ph idx="8" type="subTitle"/>
          </p:nvPr>
        </p:nvSpPr>
        <p:spPr>
          <a:xfrm>
            <a:off x="5088154" y="3169125"/>
            <a:ext cx="2811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sz="25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lack Han Sans"/>
              <a:buNone/>
              <a:defRPr b="1" sz="2400"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grpSp>
        <p:nvGrpSpPr>
          <p:cNvPr id="4343" name="Google Shape;4343;p47"/>
          <p:cNvGrpSpPr/>
          <p:nvPr/>
        </p:nvGrpSpPr>
        <p:grpSpPr>
          <a:xfrm>
            <a:off x="8080103" y="36352"/>
            <a:ext cx="1019930" cy="1218112"/>
            <a:chOff x="8080103" y="36352"/>
            <a:chExt cx="1019930" cy="1218112"/>
          </a:xfrm>
        </p:grpSpPr>
        <p:grpSp>
          <p:nvGrpSpPr>
            <p:cNvPr id="4344" name="Google Shape;4344;p47"/>
            <p:cNvGrpSpPr/>
            <p:nvPr/>
          </p:nvGrpSpPr>
          <p:grpSpPr>
            <a:xfrm>
              <a:off x="8630227" y="208287"/>
              <a:ext cx="469806" cy="1046177"/>
              <a:chOff x="1946160" y="4555800"/>
              <a:chExt cx="365040" cy="812880"/>
            </a:xfrm>
          </p:grpSpPr>
          <p:sp>
            <p:nvSpPr>
              <p:cNvPr id="4345" name="Google Shape;4345;p47"/>
              <p:cNvSpPr/>
              <p:nvPr/>
            </p:nvSpPr>
            <p:spPr>
              <a:xfrm>
                <a:off x="2023560" y="4584600"/>
                <a:ext cx="287640" cy="653760"/>
              </a:xfrm>
              <a:custGeom>
                <a:rect b="b" l="l" r="r" t="t"/>
                <a:pathLst>
                  <a:path extrusionOk="0" h="1816" w="799">
                    <a:moveTo>
                      <a:pt x="655" y="0"/>
                    </a:moveTo>
                    <a:lnTo>
                      <a:pt x="799" y="62"/>
                    </a:lnTo>
                    <a:lnTo>
                      <a:pt x="132" y="1816"/>
                    </a:lnTo>
                    <a:lnTo>
                      <a:pt x="0" y="1738"/>
                    </a:lnTo>
                    <a:lnTo>
                      <a:pt x="65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47"/>
              <p:cNvSpPr/>
              <p:nvPr/>
            </p:nvSpPr>
            <p:spPr>
              <a:xfrm>
                <a:off x="1946160" y="5306400"/>
                <a:ext cx="42840" cy="62280"/>
              </a:xfrm>
              <a:custGeom>
                <a:rect b="b" l="l" r="r" t="t"/>
                <a:pathLst>
                  <a:path extrusionOk="0" h="173" w="119">
                    <a:moveTo>
                      <a:pt x="119" y="48"/>
                    </a:moveTo>
                    <a:cubicBezTo>
                      <a:pt x="82" y="89"/>
                      <a:pt x="45" y="132"/>
                      <a:pt x="7" y="173"/>
                    </a:cubicBezTo>
                    <a:cubicBezTo>
                      <a:pt x="5" y="112"/>
                      <a:pt x="2" y="59"/>
                      <a:pt x="0" y="0"/>
                    </a:cubicBezTo>
                    <a:lnTo>
                      <a:pt x="119" y="4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17275" lIns="90000" spcFirstLastPara="1" rIns="90000" wrap="square" tIns="17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47" name="Google Shape;4347;p47"/>
              <p:cNvGrpSpPr/>
              <p:nvPr/>
            </p:nvGrpSpPr>
            <p:grpSpPr>
              <a:xfrm>
                <a:off x="1950840" y="4555800"/>
                <a:ext cx="334800" cy="761760"/>
                <a:chOff x="1950840" y="4555800"/>
                <a:chExt cx="334800" cy="761760"/>
              </a:xfrm>
            </p:grpSpPr>
            <p:sp>
              <p:nvSpPr>
                <p:cNvPr id="4348" name="Google Shape;4348;p47"/>
                <p:cNvSpPr/>
                <p:nvPr/>
              </p:nvSpPr>
              <p:spPr>
                <a:xfrm>
                  <a:off x="1952280" y="4555800"/>
                  <a:ext cx="333360" cy="682560"/>
                </a:xfrm>
                <a:custGeom>
                  <a:rect b="b" l="l" r="r" t="t"/>
                  <a:pathLst>
                    <a:path extrusionOk="0" h="1896" w="926">
                      <a:moveTo>
                        <a:pt x="668" y="0"/>
                      </a:moveTo>
                      <a:cubicBezTo>
                        <a:pt x="452" y="609"/>
                        <a:pt x="166" y="1141"/>
                        <a:pt x="0" y="1814"/>
                      </a:cubicBezTo>
                      <a:cubicBezTo>
                        <a:pt x="114" y="1857"/>
                        <a:pt x="239" y="1896"/>
                        <a:pt x="239" y="1896"/>
                      </a:cubicBezTo>
                      <a:cubicBezTo>
                        <a:pt x="444" y="1311"/>
                        <a:pt x="698" y="689"/>
                        <a:pt x="926" y="112"/>
                      </a:cubicBezTo>
                      <a:lnTo>
                        <a:pt x="668" y="0"/>
                      </a:ln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49" name="Google Shape;4349;p47"/>
                <p:cNvSpPr/>
                <p:nvPr/>
              </p:nvSpPr>
              <p:spPr>
                <a:xfrm>
                  <a:off x="1998360" y="4586040"/>
                  <a:ext cx="243000" cy="634680"/>
                </a:xfrm>
                <a:custGeom>
                  <a:rect b="b" l="l" r="r" t="t"/>
                  <a:pathLst>
                    <a:path extrusionOk="0" fill="none" h="1763" w="675">
                      <a:moveTo>
                        <a:pt x="0" y="1763"/>
                      </a:moveTo>
                      <a:cubicBezTo>
                        <a:pt x="225" y="1175"/>
                        <a:pt x="451" y="588"/>
                        <a:pt x="67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0" name="Google Shape;4350;p47"/>
                <p:cNvSpPr/>
                <p:nvPr/>
              </p:nvSpPr>
              <p:spPr>
                <a:xfrm>
                  <a:off x="1950840" y="5210280"/>
                  <a:ext cx="86040" cy="107280"/>
                </a:xfrm>
                <a:custGeom>
                  <a:rect b="b" l="l" r="r" t="t"/>
                  <a:pathLst>
                    <a:path extrusionOk="0" fill="none" h="298" w="239">
                      <a:moveTo>
                        <a:pt x="239" y="85"/>
                      </a:moveTo>
                      <a:cubicBezTo>
                        <a:pt x="189" y="158"/>
                        <a:pt x="147" y="226"/>
                        <a:pt x="99" y="298"/>
                      </a:cubicBezTo>
                      <a:lnTo>
                        <a:pt x="2" y="265"/>
                      </a:lnTo>
                      <a:cubicBezTo>
                        <a:pt x="-4" y="173"/>
                        <a:pt x="4" y="91"/>
                        <a:pt x="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351" name="Google Shape;4351;p47"/>
            <p:cNvGrpSpPr/>
            <p:nvPr/>
          </p:nvGrpSpPr>
          <p:grpSpPr>
            <a:xfrm rot="-2038814">
              <a:off x="8255901" y="50723"/>
              <a:ext cx="268721" cy="711183"/>
              <a:chOff x="1684460" y="4511710"/>
              <a:chExt cx="208800" cy="552600"/>
            </a:xfrm>
          </p:grpSpPr>
          <p:sp>
            <p:nvSpPr>
              <p:cNvPr id="4352" name="Google Shape;4352;p47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353" name="Google Shape;4353;p47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4354" name="Google Shape;4354;p47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5" name="Google Shape;4355;p47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6" name="Google Shape;4356;p47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7" name="Google Shape;4357;p47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8" name="Google Shape;4358;p47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359" name="Google Shape;4359;p47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4360" name="Google Shape;4360;p47"/>
          <p:cNvGrpSpPr/>
          <p:nvPr/>
        </p:nvGrpSpPr>
        <p:grpSpPr>
          <a:xfrm>
            <a:off x="2927203" y="71593"/>
            <a:ext cx="5043482" cy="5288849"/>
            <a:chOff x="2927203" y="71593"/>
            <a:chExt cx="5043482" cy="5288849"/>
          </a:xfrm>
        </p:grpSpPr>
        <p:grpSp>
          <p:nvGrpSpPr>
            <p:cNvPr id="4361" name="Google Shape;4361;p47"/>
            <p:cNvGrpSpPr/>
            <p:nvPr/>
          </p:nvGrpSpPr>
          <p:grpSpPr>
            <a:xfrm rot="7592534">
              <a:off x="3067726" y="4770945"/>
              <a:ext cx="386409" cy="544401"/>
              <a:chOff x="2285640" y="2297520"/>
              <a:chExt cx="300240" cy="423000"/>
            </a:xfrm>
          </p:grpSpPr>
          <p:sp>
            <p:nvSpPr>
              <p:cNvPr id="4362" name="Google Shape;4362;p47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3" name="Google Shape;4363;p47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4" name="Google Shape;4364;p47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5" name="Google Shape;4365;p47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6" name="Google Shape;4366;p47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7" name="Google Shape;4367;p47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8" name="Google Shape;4368;p47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69" name="Google Shape;4369;p47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0" name="Google Shape;4370;p47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1" name="Google Shape;4371;p47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2" name="Google Shape;4372;p47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3" name="Google Shape;4373;p47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4" name="Google Shape;4374;p47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5" name="Google Shape;4375;p47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6" name="Google Shape;4376;p47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7" name="Google Shape;4377;p47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8" name="Google Shape;4378;p47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79" name="Google Shape;4379;p47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0" name="Google Shape;4380;p47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1" name="Google Shape;4381;p47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2" name="Google Shape;4382;p47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3" name="Google Shape;4383;p47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4" name="Google Shape;4384;p47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5" name="Google Shape;4385;p47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6" name="Google Shape;4386;p47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7" name="Google Shape;4387;p47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8" name="Google Shape;4388;p47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89" name="Google Shape;4389;p47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0" name="Google Shape;4390;p47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1" name="Google Shape;4391;p47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2" name="Google Shape;4392;p47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3" name="Google Shape;4393;p47"/>
            <p:cNvGrpSpPr/>
            <p:nvPr/>
          </p:nvGrpSpPr>
          <p:grpSpPr>
            <a:xfrm>
              <a:off x="7811117" y="208275"/>
              <a:ext cx="159568" cy="155238"/>
              <a:chOff x="2853720" y="3420720"/>
              <a:chExt cx="92880" cy="90360"/>
            </a:xfrm>
          </p:grpSpPr>
          <p:sp>
            <p:nvSpPr>
              <p:cNvPr id="4394" name="Google Shape;4394;p47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5" name="Google Shape;4395;p47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47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97" name="Google Shape;4397;p47"/>
            <p:cNvGrpSpPr/>
            <p:nvPr/>
          </p:nvGrpSpPr>
          <p:grpSpPr>
            <a:xfrm>
              <a:off x="4111295" y="4830099"/>
              <a:ext cx="163279" cy="134210"/>
              <a:chOff x="3292560" y="2517480"/>
              <a:chExt cx="95040" cy="78120"/>
            </a:xfrm>
          </p:grpSpPr>
          <p:sp>
            <p:nvSpPr>
              <p:cNvPr id="4398" name="Google Shape;4398;p47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9" name="Google Shape;4399;p47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00" name="Google Shape;4400;p47"/>
            <p:cNvSpPr/>
            <p:nvPr/>
          </p:nvSpPr>
          <p:spPr>
            <a:xfrm>
              <a:off x="7386921" y="71593"/>
              <a:ext cx="183079" cy="201631"/>
            </a:xfrm>
            <a:custGeom>
              <a:rect b="b" l="l" r="r" t="t"/>
              <a:pathLst>
                <a:path extrusionOk="0" h="326" w="296">
                  <a:moveTo>
                    <a:pt x="236" y="311"/>
                  </a:moveTo>
                  <a:cubicBezTo>
                    <a:pt x="170" y="341"/>
                    <a:pt x="84" y="323"/>
                    <a:pt x="38" y="268"/>
                  </a:cubicBezTo>
                  <a:cubicBezTo>
                    <a:pt x="-9" y="212"/>
                    <a:pt x="-13" y="126"/>
                    <a:pt x="28" y="67"/>
                  </a:cubicBezTo>
                  <a:cubicBezTo>
                    <a:pt x="86" y="-17"/>
                    <a:pt x="148" y="-19"/>
                    <a:pt x="228" y="42"/>
                  </a:cubicBezTo>
                  <a:cubicBezTo>
                    <a:pt x="308" y="104"/>
                    <a:pt x="327" y="268"/>
                    <a:pt x="236" y="311"/>
                  </a:cubicBezTo>
                  <a:close/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1" name="Google Shape;4401;p47"/>
            <p:cNvSpPr/>
            <p:nvPr/>
          </p:nvSpPr>
          <p:spPr>
            <a:xfrm>
              <a:off x="3660927" y="4803499"/>
              <a:ext cx="173183" cy="187406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3" name="Google Shape;4403;p48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404" name="Google Shape;4404;p48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405" name="Google Shape;4405;p48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48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48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48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48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0" name="Google Shape;4410;p48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1" name="Google Shape;4411;p48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12" name="Google Shape;4412;p48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413" name="Google Shape;4413;p48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48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5" name="Google Shape;4415;p48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6" name="Google Shape;4416;p48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7" name="Google Shape;4417;p48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8" name="Google Shape;4418;p48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9" name="Google Shape;4419;p48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0" name="Google Shape;4420;p48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1" name="Google Shape;4421;p48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2" name="Google Shape;4422;p48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3" name="Google Shape;4423;p48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4" name="Google Shape;4424;p48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5" name="Google Shape;4425;p48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6" name="Google Shape;4426;p48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7" name="Google Shape;4427;p48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8" name="Google Shape;4428;p48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9" name="Google Shape;4429;p48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0" name="Google Shape;4430;p48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1" name="Google Shape;4431;p48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2" name="Google Shape;4432;p48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3" name="Google Shape;4433;p48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4" name="Google Shape;4434;p48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5" name="Google Shape;4435;p48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6" name="Google Shape;4436;p48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7" name="Google Shape;4437;p48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8" name="Google Shape;4438;p48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9" name="Google Shape;4439;p48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0" name="Google Shape;4440;p48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1" name="Google Shape;4441;p48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2" name="Google Shape;4442;p48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3" name="Google Shape;4443;p48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4" name="Google Shape;4444;p48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5" name="Google Shape;4445;p48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6" name="Google Shape;4446;p48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7" name="Google Shape;4447;p48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8" name="Google Shape;4448;p48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49" name="Google Shape;4449;p48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450" name="Google Shape;4450;p48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1" name="Google Shape;4451;p48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2" name="Google Shape;4452;p48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3" name="Google Shape;4453;p48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4" name="Google Shape;4454;p48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5" name="Google Shape;4455;p48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6" name="Google Shape;4456;p48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7" name="Google Shape;4457;p48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8" name="Google Shape;4458;p48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9" name="Google Shape;4459;p48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0" name="Google Shape;4460;p48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1" name="Google Shape;4461;p48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62" name="Google Shape;4462;p48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3" name="Google Shape;4463;p48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464" name="Google Shape;4464;p48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465" name="Google Shape;4465;p48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466" name="Google Shape;4466;p4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67" name="Google Shape;4467;p48"/>
          <p:cNvSpPr txBox="1"/>
          <p:nvPr>
            <p:ph idx="1" type="body"/>
          </p:nvPr>
        </p:nvSpPr>
        <p:spPr>
          <a:xfrm>
            <a:off x="713250" y="1480300"/>
            <a:ext cx="7717500" cy="21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468" name="Google Shape;4468;p48"/>
          <p:cNvGrpSpPr/>
          <p:nvPr/>
        </p:nvGrpSpPr>
        <p:grpSpPr>
          <a:xfrm>
            <a:off x="1279333" y="90624"/>
            <a:ext cx="6288814" cy="5243920"/>
            <a:chOff x="1279333" y="90624"/>
            <a:chExt cx="6288814" cy="5243920"/>
          </a:xfrm>
        </p:grpSpPr>
        <p:grpSp>
          <p:nvGrpSpPr>
            <p:cNvPr id="4469" name="Google Shape;4469;p48"/>
            <p:cNvGrpSpPr/>
            <p:nvPr/>
          </p:nvGrpSpPr>
          <p:grpSpPr>
            <a:xfrm>
              <a:off x="7033945" y="143824"/>
              <a:ext cx="163279" cy="134210"/>
              <a:chOff x="3292560" y="2517480"/>
              <a:chExt cx="95040" cy="78120"/>
            </a:xfrm>
          </p:grpSpPr>
          <p:sp>
            <p:nvSpPr>
              <p:cNvPr id="4470" name="Google Shape;4470;p48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1" name="Google Shape;4471;p48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72" name="Google Shape;4472;p48"/>
            <p:cNvSpPr/>
            <p:nvPr/>
          </p:nvSpPr>
          <p:spPr>
            <a:xfrm>
              <a:off x="7394964" y="90624"/>
              <a:ext cx="173183" cy="187405"/>
            </a:xfrm>
            <a:custGeom>
              <a:rect b="b" l="l" r="r" t="t"/>
              <a:pathLst>
                <a:path extrusionOk="0" fill="none" h="303" w="280">
                  <a:moveTo>
                    <a:pt x="183" y="109"/>
                  </a:moveTo>
                  <a:cubicBezTo>
                    <a:pt x="146" y="139"/>
                    <a:pt x="110" y="171"/>
                    <a:pt x="73" y="201"/>
                  </a:cubicBezTo>
                  <a:cubicBezTo>
                    <a:pt x="62" y="210"/>
                    <a:pt x="49" y="221"/>
                    <a:pt x="34" y="219"/>
                  </a:cubicBezTo>
                  <a:cubicBezTo>
                    <a:pt x="8" y="218"/>
                    <a:pt x="-5" y="186"/>
                    <a:pt x="2" y="161"/>
                  </a:cubicBezTo>
                  <a:cubicBezTo>
                    <a:pt x="9" y="137"/>
                    <a:pt x="32" y="120"/>
                    <a:pt x="52" y="105"/>
                  </a:cubicBezTo>
                  <a:cubicBezTo>
                    <a:pt x="86" y="81"/>
                    <a:pt x="118" y="57"/>
                    <a:pt x="151" y="34"/>
                  </a:cubicBezTo>
                  <a:cubicBezTo>
                    <a:pt x="170" y="21"/>
                    <a:pt x="189" y="8"/>
                    <a:pt x="209" y="3"/>
                  </a:cubicBezTo>
                  <a:cubicBezTo>
                    <a:pt x="232" y="-3"/>
                    <a:pt x="256" y="3"/>
                    <a:pt x="271" y="19"/>
                  </a:cubicBezTo>
                  <a:cubicBezTo>
                    <a:pt x="282" y="34"/>
                    <a:pt x="282" y="57"/>
                    <a:pt x="275" y="76"/>
                  </a:cubicBezTo>
                  <a:cubicBezTo>
                    <a:pt x="267" y="94"/>
                    <a:pt x="254" y="109"/>
                    <a:pt x="239" y="122"/>
                  </a:cubicBezTo>
                  <a:cubicBezTo>
                    <a:pt x="170" y="193"/>
                    <a:pt x="92" y="253"/>
                    <a:pt x="6" y="303"/>
                  </a:cubicBezTo>
                </a:path>
              </a:pathLst>
            </a:custGeom>
            <a:noFill/>
            <a:ln cap="rnd" cmpd="sng" w="129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1" anchor="ctr" bIns="51475" lIns="96475" spcFirstLastPara="1" rIns="96475" wrap="square" tIns="51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3" name="Google Shape;4473;p48"/>
            <p:cNvSpPr txBox="1"/>
            <p:nvPr/>
          </p:nvSpPr>
          <p:spPr>
            <a:xfrm rot="1727691">
              <a:off x="1933107" y="4782771"/>
              <a:ext cx="944828" cy="3455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b="1" i="0" lang="en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i="0" sz="1700" u="none" cap="none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4474" name="Google Shape;4474;p48"/>
            <p:cNvGrpSpPr/>
            <p:nvPr/>
          </p:nvGrpSpPr>
          <p:grpSpPr>
            <a:xfrm>
              <a:off x="1279333" y="4684786"/>
              <a:ext cx="497346" cy="541579"/>
              <a:chOff x="3528376" y="2517973"/>
              <a:chExt cx="386439" cy="420808"/>
            </a:xfrm>
          </p:grpSpPr>
          <p:sp>
            <p:nvSpPr>
              <p:cNvPr id="4475" name="Google Shape;4475;p48"/>
              <p:cNvSpPr/>
              <p:nvPr/>
            </p:nvSpPr>
            <p:spPr>
              <a:xfrm>
                <a:off x="3528376" y="2517973"/>
                <a:ext cx="330125" cy="420808"/>
              </a:xfrm>
              <a:custGeom>
                <a:rect b="b" l="l" r="r" t="t"/>
                <a:pathLst>
                  <a:path extrusionOk="0" fill="none" h="631" w="495">
                    <a:moveTo>
                      <a:pt x="0" y="439"/>
                    </a:moveTo>
                    <a:cubicBezTo>
                      <a:pt x="66" y="502"/>
                      <a:pt x="131" y="568"/>
                      <a:pt x="196" y="631"/>
                    </a:cubicBezTo>
                    <a:cubicBezTo>
                      <a:pt x="168" y="458"/>
                      <a:pt x="140" y="286"/>
                      <a:pt x="114" y="112"/>
                    </a:cubicBezTo>
                    <a:cubicBezTo>
                      <a:pt x="237" y="69"/>
                      <a:pt x="365" y="13"/>
                      <a:pt x="49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76" name="Google Shape;4476;p48"/>
              <p:cNvSpPr txBox="1"/>
              <p:nvPr/>
            </p:nvSpPr>
            <p:spPr>
              <a:xfrm rot="-792914">
                <a:off x="3653630" y="2569175"/>
                <a:ext cx="233586" cy="2685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700"/>
                  <a:buFont typeface="Arial"/>
                  <a:buNone/>
                </a:pPr>
                <a:r>
                  <a:rPr b="1" i="0" lang="en" sz="1700" u="none" cap="none" strike="noStrike">
                    <a:solidFill>
                      <a:schemeClr val="dk1"/>
                    </a:solidFill>
                    <a:latin typeface="Quicksand"/>
                    <a:ea typeface="Quicksand"/>
                    <a:cs typeface="Quicksand"/>
                    <a:sym typeface="Quicksand"/>
                  </a:rPr>
                  <a:t>8</a:t>
                </a:r>
                <a:endParaRPr b="1" i="0" sz="1700" u="none" cap="none" strike="noStrike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endParaRPr>
              </a:p>
            </p:txBody>
          </p:sp>
        </p:grpSp>
      </p:grpSp>
      <p:grpSp>
        <p:nvGrpSpPr>
          <p:cNvPr id="4477" name="Google Shape;4477;p48"/>
          <p:cNvGrpSpPr/>
          <p:nvPr/>
        </p:nvGrpSpPr>
        <p:grpSpPr>
          <a:xfrm rot="-5400000">
            <a:off x="6451116" y="-135096"/>
            <a:ext cx="268705" cy="711141"/>
            <a:chOff x="1684460" y="4511710"/>
            <a:chExt cx="208800" cy="552600"/>
          </a:xfrm>
        </p:grpSpPr>
        <p:sp>
          <p:nvSpPr>
            <p:cNvPr id="4478" name="Google Shape;4478;p48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479" name="Google Shape;4479;p48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4480" name="Google Shape;4480;p48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1" name="Google Shape;4481;p48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2" name="Google Shape;4482;p48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3" name="Google Shape;4483;p48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4" name="Google Shape;4484;p48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5" name="Google Shape;4485;p48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486" name="Google Shape;4486;p48"/>
          <p:cNvGrpSpPr/>
          <p:nvPr/>
        </p:nvGrpSpPr>
        <p:grpSpPr>
          <a:xfrm>
            <a:off x="-298509" y="-326423"/>
            <a:ext cx="9914998" cy="5808244"/>
            <a:chOff x="-298509" y="-326423"/>
            <a:chExt cx="9914998" cy="5808244"/>
          </a:xfrm>
        </p:grpSpPr>
        <p:sp>
          <p:nvSpPr>
            <p:cNvPr id="4487" name="Google Shape;4487;p48"/>
            <p:cNvSpPr/>
            <p:nvPr/>
          </p:nvSpPr>
          <p:spPr>
            <a:xfrm rot="1858599">
              <a:off x="-312936" y="470694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8" name="Google Shape;4488;p48"/>
            <p:cNvSpPr/>
            <p:nvPr/>
          </p:nvSpPr>
          <p:spPr>
            <a:xfrm rot="1858599">
              <a:off x="8024239" y="59295"/>
              <a:ext cx="1606676" cy="389159"/>
            </a:xfrm>
            <a:custGeom>
              <a:rect b="b" l="l" r="r" t="t"/>
              <a:pathLst>
                <a:path extrusionOk="0" h="1081" w="4463">
                  <a:moveTo>
                    <a:pt x="11" y="1007"/>
                  </a:moveTo>
                  <a:lnTo>
                    <a:pt x="392" y="558"/>
                  </a:lnTo>
                  <a:cubicBezTo>
                    <a:pt x="407" y="541"/>
                    <a:pt x="407" y="515"/>
                    <a:pt x="392" y="500"/>
                  </a:cubicBezTo>
                  <a:lnTo>
                    <a:pt x="15" y="74"/>
                  </a:lnTo>
                  <a:cubicBezTo>
                    <a:pt x="-11" y="44"/>
                    <a:pt x="10" y="0"/>
                    <a:pt x="49" y="0"/>
                  </a:cubicBezTo>
                  <a:lnTo>
                    <a:pt x="3874" y="0"/>
                  </a:lnTo>
                  <a:cubicBezTo>
                    <a:pt x="3885" y="0"/>
                    <a:pt x="3897" y="3"/>
                    <a:pt x="3904" y="11"/>
                  </a:cubicBezTo>
                  <a:lnTo>
                    <a:pt x="4448" y="497"/>
                  </a:lnTo>
                  <a:cubicBezTo>
                    <a:pt x="4468" y="513"/>
                    <a:pt x="4468" y="545"/>
                    <a:pt x="4448" y="562"/>
                  </a:cubicBezTo>
                  <a:lnTo>
                    <a:pt x="3904" y="1070"/>
                  </a:lnTo>
                  <a:cubicBezTo>
                    <a:pt x="3897" y="1078"/>
                    <a:pt x="3885" y="1081"/>
                    <a:pt x="3874" y="1081"/>
                  </a:cubicBezTo>
                  <a:lnTo>
                    <a:pt x="45" y="1081"/>
                  </a:lnTo>
                  <a:cubicBezTo>
                    <a:pt x="8" y="1081"/>
                    <a:pt x="-13" y="1036"/>
                    <a:pt x="11" y="10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>
              <a:outerShdw rotWithShape="0" algn="bl" dir="3840000" dist="28575">
                <a:schemeClr val="dk1"/>
              </a:outerShdw>
            </a:effectLst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489" name="Shape 4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90" name="Google Shape;4490;p49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491" name="Google Shape;4491;p49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492" name="Google Shape;4492;p49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3" name="Google Shape;4493;p49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4" name="Google Shape;4494;p49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5" name="Google Shape;4495;p49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6" name="Google Shape;4496;p49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7" name="Google Shape;4497;p49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8" name="Google Shape;4498;p49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499" name="Google Shape;4499;p49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500" name="Google Shape;4500;p49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1" name="Google Shape;4501;p49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2" name="Google Shape;4502;p49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3" name="Google Shape;4503;p49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4" name="Google Shape;4504;p49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5" name="Google Shape;4505;p49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6" name="Google Shape;4506;p49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7" name="Google Shape;4507;p49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8" name="Google Shape;4508;p49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9" name="Google Shape;4509;p49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0" name="Google Shape;4510;p49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1" name="Google Shape;4511;p49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2" name="Google Shape;4512;p49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3" name="Google Shape;4513;p49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4" name="Google Shape;4514;p49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5" name="Google Shape;4515;p49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6" name="Google Shape;4516;p49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7" name="Google Shape;4517;p49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8" name="Google Shape;4518;p49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9" name="Google Shape;4519;p49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0" name="Google Shape;4520;p49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1" name="Google Shape;4521;p49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2" name="Google Shape;4522;p49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3" name="Google Shape;4523;p49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4" name="Google Shape;4524;p49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5" name="Google Shape;4525;p49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6" name="Google Shape;4526;p49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7" name="Google Shape;4527;p49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8" name="Google Shape;4528;p49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9" name="Google Shape;4529;p49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0" name="Google Shape;4530;p49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1" name="Google Shape;4531;p49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2" name="Google Shape;4532;p49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3" name="Google Shape;4533;p49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4" name="Google Shape;4534;p49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5" name="Google Shape;4535;p49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36" name="Google Shape;4536;p49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537" name="Google Shape;4537;p49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8" name="Google Shape;4538;p49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9" name="Google Shape;4539;p49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0" name="Google Shape;4540;p49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1" name="Google Shape;4541;p49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2" name="Google Shape;4542;p49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3" name="Google Shape;4543;p49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4" name="Google Shape;4544;p49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5" name="Google Shape;4545;p49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6" name="Google Shape;4546;p49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7" name="Google Shape;4547;p49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8" name="Google Shape;4548;p49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49" name="Google Shape;4549;p49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550" name="Google Shape;4550;p49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551" name="Google Shape;4551;p49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552" name="Google Shape;4552;p49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553" name="Google Shape;4553;p49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54" name="Shape 4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5" name="Google Shape;4555;p50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4556" name="Google Shape;4556;p50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4557" name="Google Shape;4557;p50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8" name="Google Shape;4558;p50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59" name="Google Shape;4559;p50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0" name="Google Shape;4560;p50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1" name="Google Shape;4561;p50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2" name="Google Shape;4562;p50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3" name="Google Shape;4563;p50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564" name="Google Shape;4564;p50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565" name="Google Shape;4565;p50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6" name="Google Shape;4566;p50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7" name="Google Shape;4567;p50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8" name="Google Shape;4568;p50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69" name="Google Shape;4569;p50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0" name="Google Shape;4570;p50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1" name="Google Shape;4571;p50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2" name="Google Shape;4572;p50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3" name="Google Shape;4573;p50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4" name="Google Shape;4574;p50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5" name="Google Shape;4575;p50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6" name="Google Shape;4576;p50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7" name="Google Shape;4577;p50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8" name="Google Shape;4578;p50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79" name="Google Shape;4579;p50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0" name="Google Shape;4580;p50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1" name="Google Shape;4581;p50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2" name="Google Shape;4582;p50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3" name="Google Shape;4583;p50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4" name="Google Shape;4584;p50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5" name="Google Shape;4585;p50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6" name="Google Shape;4586;p50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7" name="Google Shape;4587;p50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8" name="Google Shape;4588;p50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89" name="Google Shape;4589;p50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0" name="Google Shape;4590;p50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1" name="Google Shape;4591;p50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2" name="Google Shape;4592;p50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3" name="Google Shape;4593;p50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4" name="Google Shape;4594;p50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5" name="Google Shape;4595;p50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6" name="Google Shape;4596;p50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7" name="Google Shape;4597;p50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8" name="Google Shape;4598;p50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99" name="Google Shape;4599;p50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0" name="Google Shape;4600;p50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601" name="Google Shape;4601;p50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4602" name="Google Shape;4602;p50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3" name="Google Shape;4603;p50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4" name="Google Shape;4604;p50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5" name="Google Shape;4605;p50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6" name="Google Shape;4606;p50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7" name="Google Shape;4607;p50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8" name="Google Shape;4608;p50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09" name="Google Shape;4609;p50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0" name="Google Shape;4610;p50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1" name="Google Shape;4611;p50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2" name="Google Shape;4612;p50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3" name="Google Shape;4613;p50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4" name="Google Shape;4614;p50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615" name="Google Shape;4615;p50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4616" name="Google Shape;4616;p50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4617" name="Google Shape;4617;p50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4618" name="Google Shape;4618;p50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19" name="Google Shape;4619;p50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620" name="Shape 46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lt2"/>
        </a:solidFill>
      </p:bgPr>
    </p:bg>
    <p:spTree>
      <p:nvGrpSpPr>
        <p:cNvPr id="4621" name="Shape 4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22" name="Google Shape;4622;p52"/>
          <p:cNvGrpSpPr/>
          <p:nvPr/>
        </p:nvGrpSpPr>
        <p:grpSpPr>
          <a:xfrm>
            <a:off x="172" y="25"/>
            <a:ext cx="9144119" cy="5143509"/>
            <a:chOff x="-230725" y="25"/>
            <a:chExt cx="9479700" cy="5143509"/>
          </a:xfrm>
        </p:grpSpPr>
        <p:sp>
          <p:nvSpPr>
            <p:cNvPr id="4623" name="Google Shape;4623;p52"/>
            <p:cNvSpPr/>
            <p:nvPr/>
          </p:nvSpPr>
          <p:spPr>
            <a:xfrm>
              <a:off x="21385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4" name="Google Shape;4624;p52"/>
            <p:cNvSpPr/>
            <p:nvPr/>
          </p:nvSpPr>
          <p:spPr>
            <a:xfrm>
              <a:off x="187533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5" name="Google Shape;4625;p52"/>
            <p:cNvSpPr/>
            <p:nvPr/>
          </p:nvSpPr>
          <p:spPr>
            <a:xfrm>
              <a:off x="161316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6" name="Google Shape;4626;p52"/>
            <p:cNvSpPr/>
            <p:nvPr/>
          </p:nvSpPr>
          <p:spPr>
            <a:xfrm>
              <a:off x="134881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7" name="Google Shape;4627;p52"/>
            <p:cNvSpPr/>
            <p:nvPr/>
          </p:nvSpPr>
          <p:spPr>
            <a:xfrm>
              <a:off x="108664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8" name="Google Shape;4628;p52"/>
            <p:cNvSpPr/>
            <p:nvPr/>
          </p:nvSpPr>
          <p:spPr>
            <a:xfrm>
              <a:off x="82230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9" name="Google Shape;4629;p52"/>
            <p:cNvSpPr/>
            <p:nvPr/>
          </p:nvSpPr>
          <p:spPr>
            <a:xfrm>
              <a:off x="3362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30" name="Google Shape;4630;p52"/>
            <p:cNvCxnSpPr/>
            <p:nvPr/>
          </p:nvCxnSpPr>
          <p:spPr>
            <a:xfrm rot="10800000">
              <a:off x="-230725" y="34"/>
              <a:ext cx="0" cy="51435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4631" name="Google Shape;4631;p52"/>
            <p:cNvSpPr/>
            <p:nvPr/>
          </p:nvSpPr>
          <p:spPr>
            <a:xfrm>
              <a:off x="477115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2" name="Google Shape;4632;p52"/>
            <p:cNvSpPr/>
            <p:nvPr/>
          </p:nvSpPr>
          <p:spPr>
            <a:xfrm>
              <a:off x="4508987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3" name="Google Shape;4633;p52"/>
            <p:cNvSpPr/>
            <p:nvPr/>
          </p:nvSpPr>
          <p:spPr>
            <a:xfrm>
              <a:off x="42446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4" name="Google Shape;4634;p52"/>
            <p:cNvSpPr/>
            <p:nvPr/>
          </p:nvSpPr>
          <p:spPr>
            <a:xfrm>
              <a:off x="39824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5" name="Google Shape;4635;p52"/>
            <p:cNvSpPr/>
            <p:nvPr/>
          </p:nvSpPr>
          <p:spPr>
            <a:xfrm>
              <a:off x="37181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6" name="Google Shape;4636;p52"/>
            <p:cNvSpPr/>
            <p:nvPr/>
          </p:nvSpPr>
          <p:spPr>
            <a:xfrm>
              <a:off x="34559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7" name="Google Shape;4637;p52"/>
            <p:cNvSpPr/>
            <p:nvPr/>
          </p:nvSpPr>
          <p:spPr>
            <a:xfrm>
              <a:off x="319161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8" name="Google Shape;4638;p52"/>
            <p:cNvSpPr/>
            <p:nvPr/>
          </p:nvSpPr>
          <p:spPr>
            <a:xfrm>
              <a:off x="292944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9" name="Google Shape;4639;p52"/>
            <p:cNvSpPr/>
            <p:nvPr/>
          </p:nvSpPr>
          <p:spPr>
            <a:xfrm>
              <a:off x="26651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0" name="Google Shape;4640;p52"/>
            <p:cNvSpPr/>
            <p:nvPr/>
          </p:nvSpPr>
          <p:spPr>
            <a:xfrm>
              <a:off x="240184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1" name="Google Shape;4641;p52"/>
            <p:cNvSpPr/>
            <p:nvPr/>
          </p:nvSpPr>
          <p:spPr>
            <a:xfrm>
              <a:off x="740481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2" name="Google Shape;4642;p52"/>
            <p:cNvSpPr/>
            <p:nvPr/>
          </p:nvSpPr>
          <p:spPr>
            <a:xfrm>
              <a:off x="714046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3" name="Google Shape;4643;p52"/>
            <p:cNvSpPr/>
            <p:nvPr/>
          </p:nvSpPr>
          <p:spPr>
            <a:xfrm>
              <a:off x="687829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4" name="Google Shape;4644;p52"/>
            <p:cNvSpPr/>
            <p:nvPr/>
          </p:nvSpPr>
          <p:spPr>
            <a:xfrm>
              <a:off x="6615042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5" name="Google Shape;4645;p52"/>
            <p:cNvSpPr/>
            <p:nvPr/>
          </p:nvSpPr>
          <p:spPr>
            <a:xfrm>
              <a:off x="6352873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6" name="Google Shape;4646;p52"/>
            <p:cNvSpPr/>
            <p:nvPr/>
          </p:nvSpPr>
          <p:spPr>
            <a:xfrm>
              <a:off x="608852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7" name="Google Shape;4647;p52"/>
            <p:cNvSpPr/>
            <p:nvPr/>
          </p:nvSpPr>
          <p:spPr>
            <a:xfrm>
              <a:off x="582635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8" name="Google Shape;4648;p52"/>
            <p:cNvSpPr/>
            <p:nvPr/>
          </p:nvSpPr>
          <p:spPr>
            <a:xfrm>
              <a:off x="556201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9" name="Google Shape;4649;p52"/>
            <p:cNvSpPr/>
            <p:nvPr/>
          </p:nvSpPr>
          <p:spPr>
            <a:xfrm>
              <a:off x="529767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0" name="Google Shape;4650;p52"/>
            <p:cNvSpPr/>
            <p:nvPr/>
          </p:nvSpPr>
          <p:spPr>
            <a:xfrm>
              <a:off x="503550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1" name="Google Shape;4651;p52"/>
            <p:cNvSpPr/>
            <p:nvPr/>
          </p:nvSpPr>
          <p:spPr>
            <a:xfrm>
              <a:off x="9248698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2" name="Google Shape;4652;p52"/>
            <p:cNvSpPr/>
            <p:nvPr/>
          </p:nvSpPr>
          <p:spPr>
            <a:xfrm>
              <a:off x="898435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3" name="Google Shape;4653;p52"/>
            <p:cNvSpPr/>
            <p:nvPr/>
          </p:nvSpPr>
          <p:spPr>
            <a:xfrm>
              <a:off x="872218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4" name="Google Shape;4654;p52"/>
            <p:cNvSpPr/>
            <p:nvPr/>
          </p:nvSpPr>
          <p:spPr>
            <a:xfrm>
              <a:off x="8457840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5" name="Google Shape;4655;p52"/>
            <p:cNvSpPr/>
            <p:nvPr/>
          </p:nvSpPr>
          <p:spPr>
            <a:xfrm>
              <a:off x="8193495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6" name="Google Shape;4656;p52"/>
            <p:cNvSpPr/>
            <p:nvPr/>
          </p:nvSpPr>
          <p:spPr>
            <a:xfrm>
              <a:off x="7931326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7" name="Google Shape;4657;p52"/>
            <p:cNvSpPr/>
            <p:nvPr/>
          </p:nvSpPr>
          <p:spPr>
            <a:xfrm>
              <a:off x="7666981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8" name="Google Shape;4658;p52"/>
            <p:cNvSpPr/>
            <p:nvPr/>
          </p:nvSpPr>
          <p:spPr>
            <a:xfrm>
              <a:off x="-230725" y="231486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9" name="Google Shape;4659;p52"/>
            <p:cNvSpPr/>
            <p:nvPr/>
          </p:nvSpPr>
          <p:spPr>
            <a:xfrm>
              <a:off x="-230725" y="205742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0" name="Google Shape;4660;p52"/>
            <p:cNvSpPr/>
            <p:nvPr/>
          </p:nvSpPr>
          <p:spPr>
            <a:xfrm>
              <a:off x="-230725" y="179999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1" name="Google Shape;4661;p52"/>
            <p:cNvSpPr/>
            <p:nvPr/>
          </p:nvSpPr>
          <p:spPr>
            <a:xfrm>
              <a:off x="-230725" y="154255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2" name="Google Shape;4662;p52"/>
            <p:cNvSpPr/>
            <p:nvPr/>
          </p:nvSpPr>
          <p:spPr>
            <a:xfrm>
              <a:off x="-230725" y="1286165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3" name="Google Shape;4663;p52"/>
            <p:cNvSpPr/>
            <p:nvPr/>
          </p:nvSpPr>
          <p:spPr>
            <a:xfrm>
              <a:off x="-230725" y="1028727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4" name="Google Shape;4664;p52"/>
            <p:cNvSpPr/>
            <p:nvPr/>
          </p:nvSpPr>
          <p:spPr>
            <a:xfrm>
              <a:off x="-230725" y="77128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5" name="Google Shape;4665;p52"/>
            <p:cNvSpPr/>
            <p:nvPr/>
          </p:nvSpPr>
          <p:spPr>
            <a:xfrm>
              <a:off x="-230725" y="51385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6" name="Google Shape;4666;p52"/>
            <p:cNvSpPr/>
            <p:nvPr/>
          </p:nvSpPr>
          <p:spPr>
            <a:xfrm>
              <a:off x="-230725" y="257463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67" name="Google Shape;4667;p52"/>
            <p:cNvCxnSpPr/>
            <p:nvPr/>
          </p:nvCxnSpPr>
          <p:spPr>
            <a:xfrm>
              <a:off x="-230725" y="25"/>
              <a:ext cx="94797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</p:cxnSp>
        <p:sp>
          <p:nvSpPr>
            <p:cNvPr id="4668" name="Google Shape;4668;p52"/>
            <p:cNvSpPr/>
            <p:nvPr/>
          </p:nvSpPr>
          <p:spPr>
            <a:xfrm>
              <a:off x="-230725" y="488609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9" name="Google Shape;4669;p52"/>
            <p:cNvSpPr/>
            <p:nvPr/>
          </p:nvSpPr>
          <p:spPr>
            <a:xfrm>
              <a:off x="-230725" y="514353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0" name="Google Shape;4670;p52"/>
            <p:cNvSpPr/>
            <p:nvPr/>
          </p:nvSpPr>
          <p:spPr>
            <a:xfrm>
              <a:off x="-230725" y="4628658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1" name="Google Shape;4671;p52"/>
            <p:cNvSpPr/>
            <p:nvPr/>
          </p:nvSpPr>
          <p:spPr>
            <a:xfrm>
              <a:off x="-230725" y="437227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2" name="Google Shape;4672;p52"/>
            <p:cNvSpPr/>
            <p:nvPr/>
          </p:nvSpPr>
          <p:spPr>
            <a:xfrm>
              <a:off x="-230725" y="411483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3" name="Google Shape;4673;p52"/>
            <p:cNvSpPr/>
            <p:nvPr/>
          </p:nvSpPr>
          <p:spPr>
            <a:xfrm>
              <a:off x="-230725" y="385739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4" name="Google Shape;4674;p52"/>
            <p:cNvSpPr/>
            <p:nvPr/>
          </p:nvSpPr>
          <p:spPr>
            <a:xfrm>
              <a:off x="-230725" y="3599956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5" name="Google Shape;4675;p52"/>
            <p:cNvSpPr/>
            <p:nvPr/>
          </p:nvSpPr>
          <p:spPr>
            <a:xfrm>
              <a:off x="-230725" y="3343569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6" name="Google Shape;4676;p52"/>
            <p:cNvSpPr/>
            <p:nvPr/>
          </p:nvSpPr>
          <p:spPr>
            <a:xfrm>
              <a:off x="-230725" y="3086131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7" name="Google Shape;4677;p52"/>
            <p:cNvSpPr/>
            <p:nvPr/>
          </p:nvSpPr>
          <p:spPr>
            <a:xfrm>
              <a:off x="-230725" y="2828692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8" name="Google Shape;4678;p52"/>
            <p:cNvSpPr/>
            <p:nvPr/>
          </p:nvSpPr>
          <p:spPr>
            <a:xfrm>
              <a:off x="-230725" y="2571254"/>
              <a:ext cx="9479416" cy="0"/>
            </a:xfrm>
            <a:custGeom>
              <a:rect b="b" l="l" r="r" t="t"/>
              <a:pathLst>
                <a:path extrusionOk="0" fill="none" h="120000" w="8714">
                  <a:moveTo>
                    <a:pt x="0" y="0"/>
                  </a:moveTo>
                  <a:lnTo>
                    <a:pt x="8714" y="0"/>
                  </a:lnTo>
                  <a:lnTo>
                    <a:pt x="8714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0" lIns="91075" spcFirstLastPara="1" rIns="91075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9" name="Google Shape;4679;p52"/>
            <p:cNvSpPr/>
            <p:nvPr/>
          </p:nvSpPr>
          <p:spPr>
            <a:xfrm>
              <a:off x="295789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0" name="Google Shape;4680;p52"/>
            <p:cNvSpPr/>
            <p:nvPr/>
          </p:nvSpPr>
          <p:spPr>
            <a:xfrm>
              <a:off x="560134" y="25"/>
              <a:ext cx="0" cy="5143507"/>
            </a:xfrm>
            <a:custGeom>
              <a:rect b="b" l="l" r="r" t="t"/>
              <a:pathLst>
                <a:path extrusionOk="0" fill="none" h="4895" w="120000">
                  <a:moveTo>
                    <a:pt x="0" y="4895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1" anchor="ctr" bIns="46075" lIns="91075" spcFirstLastPara="1" rIns="91075" wrap="square" tIns="460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1" name="Google Shape;4681;p52"/>
          <p:cNvSpPr/>
          <p:nvPr/>
        </p:nvSpPr>
        <p:spPr>
          <a:xfrm>
            <a:off x="260525" y="260525"/>
            <a:ext cx="8631300" cy="4622400"/>
          </a:xfrm>
          <a:prstGeom prst="roundRect">
            <a:avLst>
              <a:gd fmla="val 7091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682" name="Google Shape;4682;p52"/>
          <p:cNvGrpSpPr/>
          <p:nvPr/>
        </p:nvGrpSpPr>
        <p:grpSpPr>
          <a:xfrm>
            <a:off x="358656" y="327437"/>
            <a:ext cx="8300050" cy="4324602"/>
            <a:chOff x="358656" y="327437"/>
            <a:chExt cx="8300050" cy="4324602"/>
          </a:xfrm>
        </p:grpSpPr>
        <p:grpSp>
          <p:nvGrpSpPr>
            <p:cNvPr id="4683" name="Google Shape;4683;p52"/>
            <p:cNvGrpSpPr/>
            <p:nvPr/>
          </p:nvGrpSpPr>
          <p:grpSpPr>
            <a:xfrm>
              <a:off x="7375310" y="3885708"/>
              <a:ext cx="1283396" cy="766331"/>
              <a:chOff x="2462760" y="3946680"/>
              <a:chExt cx="997200" cy="595440"/>
            </a:xfrm>
          </p:grpSpPr>
          <p:sp>
            <p:nvSpPr>
              <p:cNvPr id="4684" name="Google Shape;4684;p52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85" name="Google Shape;4685;p52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4686" name="Google Shape;4686;p52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7" name="Google Shape;4687;p52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8" name="Google Shape;4688;p52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89" name="Google Shape;4689;p52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0" name="Google Shape;4690;p52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1" name="Google Shape;4691;p52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2" name="Google Shape;4692;p52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3" name="Google Shape;4693;p52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4" name="Google Shape;4694;p52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5" name="Google Shape;4695;p52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6" name="Google Shape;4696;p52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7" name="Google Shape;4697;p52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8" name="Google Shape;4698;p52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99" name="Google Shape;4699;p52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0" name="Google Shape;4700;p52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1" name="Google Shape;4701;p52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2" name="Google Shape;4702;p52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703" name="Google Shape;4703;p52"/>
            <p:cNvGrpSpPr/>
            <p:nvPr/>
          </p:nvGrpSpPr>
          <p:grpSpPr>
            <a:xfrm rot="-4013136">
              <a:off x="604074" y="235019"/>
              <a:ext cx="268707" cy="711146"/>
              <a:chOff x="1684460" y="4511710"/>
              <a:chExt cx="208800" cy="552600"/>
            </a:xfrm>
          </p:grpSpPr>
          <p:sp>
            <p:nvSpPr>
              <p:cNvPr id="4704" name="Google Shape;4704;p52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705" name="Google Shape;4705;p52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4706" name="Google Shape;4706;p52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7" name="Google Shape;4707;p52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8" name="Google Shape;4708;p52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09" name="Google Shape;4709;p52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0" name="Google Shape;4710;p52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11" name="Google Shape;4711;p52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t/>
                  </a:r>
                  <a:endParaRPr b="0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4" name="Google Shape;564;p6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565" name="Google Shape;565;p6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566" name="Google Shape;566;p6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6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6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6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6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" name="Google Shape;571;p6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" name="Google Shape;572;p6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573" name="Google Shape;573;p6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574" name="Google Shape;574;p6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6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6" name="Google Shape;576;p6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6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6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6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6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6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6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6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6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6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6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6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6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9" name="Google Shape;589;p6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0" name="Google Shape;590;p6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6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6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6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6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6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6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6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6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9" name="Google Shape;599;p6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0" name="Google Shape;600;p6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1" name="Google Shape;601;p6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2" name="Google Shape;602;p6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3" name="Google Shape;603;p6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6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5" name="Google Shape;605;p6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6" name="Google Shape;606;p6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6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6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6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10" name="Google Shape;610;p6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611" name="Google Shape;611;p6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6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3" name="Google Shape;613;p6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4" name="Google Shape;614;p6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5" name="Google Shape;615;p6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6" name="Google Shape;616;p6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7" name="Google Shape;617;p6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8" name="Google Shape;618;p6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9" name="Google Shape;619;p6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0" name="Google Shape;620;p6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1" name="Google Shape;621;p6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2" name="Google Shape;622;p6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3" name="Google Shape;623;p6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24" name="Google Shape;624;p6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625" name="Google Shape;625;p6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626" name="Google Shape;626;p6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627" name="Google Shape;627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628" name="Google Shape;628;p6"/>
          <p:cNvGrpSpPr/>
          <p:nvPr/>
        </p:nvGrpSpPr>
        <p:grpSpPr>
          <a:xfrm>
            <a:off x="7763544" y="131674"/>
            <a:ext cx="612741" cy="5227648"/>
            <a:chOff x="7763544" y="131674"/>
            <a:chExt cx="612741" cy="5227648"/>
          </a:xfrm>
        </p:grpSpPr>
        <p:grpSp>
          <p:nvGrpSpPr>
            <p:cNvPr id="629" name="Google Shape;629;p6"/>
            <p:cNvGrpSpPr/>
            <p:nvPr/>
          </p:nvGrpSpPr>
          <p:grpSpPr>
            <a:xfrm>
              <a:off x="8216717" y="289775"/>
              <a:ext cx="159568" cy="155238"/>
              <a:chOff x="2853720" y="3420720"/>
              <a:chExt cx="92880" cy="90360"/>
            </a:xfrm>
          </p:grpSpPr>
          <p:sp>
            <p:nvSpPr>
              <p:cNvPr id="630" name="Google Shape;630;p6"/>
              <p:cNvSpPr/>
              <p:nvPr/>
            </p:nvSpPr>
            <p:spPr>
              <a:xfrm>
                <a:off x="2872800" y="3425760"/>
                <a:ext cx="57960" cy="85320"/>
              </a:xfrm>
              <a:custGeom>
                <a:rect b="b" l="l" r="r" t="t"/>
                <a:pathLst>
                  <a:path extrusionOk="0" fill="none" h="237" w="161">
                    <a:moveTo>
                      <a:pt x="0" y="237"/>
                    </a:moveTo>
                    <a:cubicBezTo>
                      <a:pt x="62" y="164"/>
                      <a:pt x="116" y="86"/>
                      <a:pt x="16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825" lIns="96475" spcFirstLastPara="1" rIns="96475" wrap="square" tIns="338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1" name="Google Shape;631;p6"/>
              <p:cNvSpPr/>
              <p:nvPr/>
            </p:nvSpPr>
            <p:spPr>
              <a:xfrm>
                <a:off x="2853720" y="3420720"/>
                <a:ext cx="28080" cy="31320"/>
              </a:xfrm>
              <a:custGeom>
                <a:rect b="b" l="l" r="r" t="t"/>
                <a:pathLst>
                  <a:path extrusionOk="0" h="87" w="78">
                    <a:moveTo>
                      <a:pt x="72" y="72"/>
                    </a:moveTo>
                    <a:cubicBezTo>
                      <a:pt x="59" y="87"/>
                      <a:pt x="37" y="91"/>
                      <a:pt x="20" y="81"/>
                    </a:cubicBezTo>
                    <a:cubicBezTo>
                      <a:pt x="3" y="72"/>
                      <a:pt x="-5" y="49"/>
                      <a:pt x="3" y="31"/>
                    </a:cubicBezTo>
                    <a:cubicBezTo>
                      <a:pt x="12" y="8"/>
                      <a:pt x="27" y="-7"/>
                      <a:pt x="50" y="3"/>
                    </a:cubicBezTo>
                    <a:cubicBezTo>
                      <a:pt x="72" y="10"/>
                      <a:pt x="87" y="53"/>
                      <a:pt x="72" y="7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2" name="Google Shape;632;p6"/>
              <p:cNvSpPr/>
              <p:nvPr/>
            </p:nvSpPr>
            <p:spPr>
              <a:xfrm>
                <a:off x="2917080" y="3480120"/>
                <a:ext cx="29520" cy="26280"/>
              </a:xfrm>
              <a:custGeom>
                <a:rect b="b" l="l" r="r" t="t"/>
                <a:pathLst>
                  <a:path extrusionOk="0" fill="none" h="73" w="82">
                    <a:moveTo>
                      <a:pt x="12" y="10"/>
                    </a:moveTo>
                    <a:cubicBezTo>
                      <a:pt x="3" y="13"/>
                      <a:pt x="-1" y="25"/>
                      <a:pt x="1" y="34"/>
                    </a:cubicBezTo>
                    <a:cubicBezTo>
                      <a:pt x="4" y="58"/>
                      <a:pt x="29" y="77"/>
                      <a:pt x="53" y="71"/>
                    </a:cubicBezTo>
                    <a:cubicBezTo>
                      <a:pt x="75" y="66"/>
                      <a:pt x="90" y="36"/>
                      <a:pt x="77" y="15"/>
                    </a:cubicBezTo>
                    <a:cubicBezTo>
                      <a:pt x="64" y="-5"/>
                      <a:pt x="31" y="-5"/>
                      <a:pt x="17" y="1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3" name="Google Shape;633;p6"/>
            <p:cNvGrpSpPr/>
            <p:nvPr/>
          </p:nvGrpSpPr>
          <p:grpSpPr>
            <a:xfrm>
              <a:off x="7932620" y="131674"/>
              <a:ext cx="163279" cy="134210"/>
              <a:chOff x="3292560" y="2517480"/>
              <a:chExt cx="95040" cy="78120"/>
            </a:xfrm>
          </p:grpSpPr>
          <p:sp>
            <p:nvSpPr>
              <p:cNvPr id="634" name="Google Shape;634;p6"/>
              <p:cNvSpPr/>
              <p:nvPr/>
            </p:nvSpPr>
            <p:spPr>
              <a:xfrm>
                <a:off x="3332160" y="2517480"/>
                <a:ext cx="5400" cy="78120"/>
              </a:xfrm>
              <a:custGeom>
                <a:rect b="b" l="l" r="r" t="t"/>
                <a:pathLst>
                  <a:path extrusionOk="0" fill="none" h="217" w="15">
                    <a:moveTo>
                      <a:pt x="0" y="0"/>
                    </a:moveTo>
                    <a:cubicBezTo>
                      <a:pt x="6" y="73"/>
                      <a:pt x="10" y="144"/>
                      <a:pt x="15" y="21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5" name="Google Shape;635;p6"/>
              <p:cNvSpPr/>
              <p:nvPr/>
            </p:nvSpPr>
            <p:spPr>
              <a:xfrm>
                <a:off x="3292560" y="2547000"/>
                <a:ext cx="95040" cy="5400"/>
              </a:xfrm>
              <a:custGeom>
                <a:rect b="b" l="l" r="r" t="t"/>
                <a:pathLst>
                  <a:path extrusionOk="0" fill="none" h="15" w="264">
                    <a:moveTo>
                      <a:pt x="0" y="15"/>
                    </a:moveTo>
                    <a:cubicBezTo>
                      <a:pt x="88" y="17"/>
                      <a:pt x="178" y="11"/>
                      <a:pt x="26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6" name="Google Shape;636;p6"/>
            <p:cNvGrpSpPr/>
            <p:nvPr/>
          </p:nvGrpSpPr>
          <p:grpSpPr>
            <a:xfrm rot="-1969618">
              <a:off x="7834302" y="4863675"/>
              <a:ext cx="471205" cy="399852"/>
              <a:chOff x="2823480" y="2823840"/>
              <a:chExt cx="366120" cy="310680"/>
            </a:xfrm>
          </p:grpSpPr>
          <p:sp>
            <p:nvSpPr>
              <p:cNvPr id="637" name="Google Shape;637;p6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8" name="Google Shape;638;p6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9" name="Google Shape;639;p6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0" name="Google Shape;640;p6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1" name="Google Shape;641;p6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2" name="Google Shape;642;p6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6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6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6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6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6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6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6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6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6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52" name="Google Shape;652;p6"/>
          <p:cNvGrpSpPr/>
          <p:nvPr/>
        </p:nvGrpSpPr>
        <p:grpSpPr>
          <a:xfrm flipH="1" rot="10800000">
            <a:off x="8605025" y="131665"/>
            <a:ext cx="469806" cy="1046177"/>
            <a:chOff x="1946160" y="4555800"/>
            <a:chExt cx="365040" cy="812880"/>
          </a:xfrm>
        </p:grpSpPr>
        <p:sp>
          <p:nvSpPr>
            <p:cNvPr id="653" name="Google Shape;653;p6"/>
            <p:cNvSpPr/>
            <p:nvPr/>
          </p:nvSpPr>
          <p:spPr>
            <a:xfrm>
              <a:off x="2023560" y="4584600"/>
              <a:ext cx="287640" cy="653760"/>
            </a:xfrm>
            <a:custGeom>
              <a:rect b="b" l="l" r="r" t="t"/>
              <a:pathLst>
                <a:path extrusionOk="0" h="1816" w="799">
                  <a:moveTo>
                    <a:pt x="655" y="0"/>
                  </a:moveTo>
                  <a:lnTo>
                    <a:pt x="799" y="62"/>
                  </a:lnTo>
                  <a:lnTo>
                    <a:pt x="132" y="1816"/>
                  </a:lnTo>
                  <a:lnTo>
                    <a:pt x="0" y="173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6"/>
            <p:cNvSpPr/>
            <p:nvPr/>
          </p:nvSpPr>
          <p:spPr>
            <a:xfrm>
              <a:off x="1946160" y="5306400"/>
              <a:ext cx="42840" cy="62280"/>
            </a:xfrm>
            <a:custGeom>
              <a:rect b="b" l="l" r="r" t="t"/>
              <a:pathLst>
                <a:path extrusionOk="0" h="173" w="119">
                  <a:moveTo>
                    <a:pt x="119" y="48"/>
                  </a:moveTo>
                  <a:cubicBezTo>
                    <a:pt x="82" y="89"/>
                    <a:pt x="45" y="132"/>
                    <a:pt x="7" y="173"/>
                  </a:cubicBezTo>
                  <a:cubicBezTo>
                    <a:pt x="5" y="112"/>
                    <a:pt x="2" y="59"/>
                    <a:pt x="0" y="0"/>
                  </a:cubicBezTo>
                  <a:lnTo>
                    <a:pt x="119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17275" lIns="90000" spcFirstLastPara="1" rIns="90000" wrap="square" tIns="17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55" name="Google Shape;655;p6"/>
            <p:cNvGrpSpPr/>
            <p:nvPr/>
          </p:nvGrpSpPr>
          <p:grpSpPr>
            <a:xfrm>
              <a:off x="1950840" y="4555800"/>
              <a:ext cx="334800" cy="761760"/>
              <a:chOff x="1950840" y="4555800"/>
              <a:chExt cx="334800" cy="761760"/>
            </a:xfrm>
          </p:grpSpPr>
          <p:sp>
            <p:nvSpPr>
              <p:cNvPr id="656" name="Google Shape;656;p6"/>
              <p:cNvSpPr/>
              <p:nvPr/>
            </p:nvSpPr>
            <p:spPr>
              <a:xfrm>
                <a:off x="1952280" y="4555800"/>
                <a:ext cx="333360" cy="682560"/>
              </a:xfrm>
              <a:custGeom>
                <a:rect b="b" l="l" r="r" t="t"/>
                <a:pathLst>
                  <a:path extrusionOk="0" h="1896" w="926">
                    <a:moveTo>
                      <a:pt x="668" y="0"/>
                    </a:moveTo>
                    <a:cubicBezTo>
                      <a:pt x="452" y="609"/>
                      <a:pt x="166" y="1141"/>
                      <a:pt x="0" y="1814"/>
                    </a:cubicBezTo>
                    <a:cubicBezTo>
                      <a:pt x="114" y="1857"/>
                      <a:pt x="239" y="1896"/>
                      <a:pt x="239" y="1896"/>
                    </a:cubicBezTo>
                    <a:cubicBezTo>
                      <a:pt x="444" y="1311"/>
                      <a:pt x="698" y="689"/>
                      <a:pt x="926" y="112"/>
                    </a:cubicBezTo>
                    <a:lnTo>
                      <a:pt x="668" y="0"/>
                    </a:ln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6"/>
              <p:cNvSpPr/>
              <p:nvPr/>
            </p:nvSpPr>
            <p:spPr>
              <a:xfrm>
                <a:off x="1998360" y="4586040"/>
                <a:ext cx="243000" cy="634680"/>
              </a:xfrm>
              <a:custGeom>
                <a:rect b="b" l="l" r="r" t="t"/>
                <a:pathLst>
                  <a:path extrusionOk="0" fill="none" h="1763" w="675">
                    <a:moveTo>
                      <a:pt x="0" y="1763"/>
                    </a:moveTo>
                    <a:cubicBezTo>
                      <a:pt x="225" y="1175"/>
                      <a:pt x="451" y="588"/>
                      <a:pt x="67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6"/>
              <p:cNvSpPr/>
              <p:nvPr/>
            </p:nvSpPr>
            <p:spPr>
              <a:xfrm>
                <a:off x="1950840" y="5210280"/>
                <a:ext cx="86040" cy="107280"/>
              </a:xfrm>
              <a:custGeom>
                <a:rect b="b" l="l" r="r" t="t"/>
                <a:pathLst>
                  <a:path extrusionOk="0" fill="none" h="298" w="239">
                    <a:moveTo>
                      <a:pt x="239" y="85"/>
                    </a:moveTo>
                    <a:cubicBezTo>
                      <a:pt x="189" y="158"/>
                      <a:pt x="147" y="226"/>
                      <a:pt x="99" y="298"/>
                    </a:cubicBezTo>
                    <a:lnTo>
                      <a:pt x="2" y="265"/>
                    </a:lnTo>
                    <a:cubicBezTo>
                      <a:pt x="-4" y="173"/>
                      <a:pt x="4" y="91"/>
                      <a:pt x="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18" name="Shape 4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9" name="Google Shape;4719;p5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0" name="Google Shape;4720;p5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1" name="Google Shape;4721;p5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22" name="Shape 4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3" name="Google Shape;4723;p5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4" name="Google Shape;4724;p5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25" name="Google Shape;4725;p5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6" name="Google Shape;4726;p5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7" name="Google Shape;4727;p5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728" name="Shape 4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9" name="Google Shape;4729;p5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0" name="Google Shape;4730;p5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31" name="Google Shape;4731;p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2" name="Google Shape;4732;p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3" name="Google Shape;4733;p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34" name="Shape 4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5" name="Google Shape;4735;p5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6" name="Google Shape;4736;p5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37" name="Google Shape;4737;p5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8" name="Google Shape;4738;p5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9" name="Google Shape;4739;p5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740" name="Shape 4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" name="Google Shape;4741;p5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2" name="Google Shape;4742;p5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43" name="Google Shape;4743;p5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44" name="Google Shape;4744;p5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5" name="Google Shape;4745;p5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6" name="Google Shape;4746;p5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47" name="Shape 4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8" name="Google Shape;4748;p5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49" name="Google Shape;4749;p5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50" name="Google Shape;4750;p5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1" name="Google Shape;4751;p5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752" name="Google Shape;4752;p5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3" name="Google Shape;4753;p5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4" name="Google Shape;4754;p5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5" name="Google Shape;4755;p5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56" name="Shape 4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7" name="Google Shape;4757;p6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8" name="Google Shape;4758;p6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9" name="Google Shape;4759;p6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0" name="Google Shape;4760;p6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761" name="Shape 4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2" name="Google Shape;4762;p6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3" name="Google Shape;4763;p6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4764" name="Google Shape;4764;p6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65" name="Google Shape;4765;p6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6" name="Google Shape;4766;p6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67" name="Google Shape;4767;p6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768" name="Shape 4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9" name="Google Shape;4769;p6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0" name="Google Shape;4770;p6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4771" name="Google Shape;4771;p6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4772" name="Google Shape;4772;p6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3" name="Google Shape;4773;p6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4" name="Google Shape;4774;p6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775" name="Shape 4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6" name="Google Shape;4776;p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7" name="Google Shape;4777;p6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8" name="Google Shape;4778;p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79" name="Google Shape;4779;p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0" name="Google Shape;4780;p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0" name="Google Shape;660;p7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661" name="Google Shape;661;p7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662" name="Google Shape;662;p7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7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7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7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7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7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7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669" name="Google Shape;669;p7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670" name="Google Shape;670;p7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7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2" name="Google Shape;672;p7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3" name="Google Shape;673;p7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7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7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7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7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7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7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0" name="Google Shape;680;p7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1" name="Google Shape;681;p7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7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7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4" name="Google Shape;684;p7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7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7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7" name="Google Shape;687;p7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8" name="Google Shape;688;p7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7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0" name="Google Shape;690;p7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7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7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3" name="Google Shape;693;p7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4" name="Google Shape;694;p7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5" name="Google Shape;695;p7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6" name="Google Shape;696;p7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7" name="Google Shape;697;p7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8" name="Google Shape;698;p7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9" name="Google Shape;699;p7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0" name="Google Shape;700;p7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1" name="Google Shape;701;p7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2" name="Google Shape;702;p7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3" name="Google Shape;703;p7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4" name="Google Shape;704;p7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5" name="Google Shape;705;p7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06" name="Google Shape;706;p7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707" name="Google Shape;707;p7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8" name="Google Shape;708;p7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9" name="Google Shape;709;p7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0" name="Google Shape;710;p7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7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2" name="Google Shape;712;p7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3" name="Google Shape;713;p7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4" name="Google Shape;714;p7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5" name="Google Shape;715;p7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6" name="Google Shape;716;p7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7" name="Google Shape;717;p7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8" name="Google Shape;718;p7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9" name="Google Shape;719;p7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0" name="Google Shape;720;p7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721" name="Google Shape;721;p7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722" name="Google Shape;722;p7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723" name="Google Shape;723;p7"/>
          <p:cNvSpPr txBox="1"/>
          <p:nvPr>
            <p:ph type="title"/>
          </p:nvPr>
        </p:nvSpPr>
        <p:spPr>
          <a:xfrm>
            <a:off x="713225" y="1001375"/>
            <a:ext cx="42948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4" name="Google Shape;724;p7"/>
          <p:cNvSpPr txBox="1"/>
          <p:nvPr>
            <p:ph idx="1" type="subTitle"/>
          </p:nvPr>
        </p:nvSpPr>
        <p:spPr>
          <a:xfrm>
            <a:off x="713225" y="1790050"/>
            <a:ext cx="3954000" cy="242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25" name="Google Shape;725;p7"/>
          <p:cNvSpPr/>
          <p:nvPr>
            <p:ph idx="2" type="pic"/>
          </p:nvPr>
        </p:nvSpPr>
        <p:spPr>
          <a:xfrm>
            <a:off x="5168900" y="539500"/>
            <a:ext cx="32619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726" name="Google Shape;726;p7"/>
          <p:cNvGrpSpPr/>
          <p:nvPr/>
        </p:nvGrpSpPr>
        <p:grpSpPr>
          <a:xfrm>
            <a:off x="2774039" y="170699"/>
            <a:ext cx="6287256" cy="2731340"/>
            <a:chOff x="2774039" y="170699"/>
            <a:chExt cx="6287256" cy="2731340"/>
          </a:xfrm>
        </p:grpSpPr>
        <p:grpSp>
          <p:nvGrpSpPr>
            <p:cNvPr id="727" name="Google Shape;727;p7"/>
            <p:cNvGrpSpPr/>
            <p:nvPr/>
          </p:nvGrpSpPr>
          <p:grpSpPr>
            <a:xfrm>
              <a:off x="2774039" y="170699"/>
              <a:ext cx="859734" cy="295356"/>
              <a:chOff x="2774039" y="170699"/>
              <a:chExt cx="859734" cy="295356"/>
            </a:xfrm>
          </p:grpSpPr>
          <p:grpSp>
            <p:nvGrpSpPr>
              <p:cNvPr id="728" name="Google Shape;728;p7"/>
              <p:cNvGrpSpPr/>
              <p:nvPr/>
            </p:nvGrpSpPr>
            <p:grpSpPr>
              <a:xfrm>
                <a:off x="3160867" y="294725"/>
                <a:ext cx="159568" cy="155238"/>
                <a:chOff x="2853720" y="3420720"/>
                <a:chExt cx="92880" cy="90360"/>
              </a:xfrm>
            </p:grpSpPr>
            <p:sp>
              <p:nvSpPr>
                <p:cNvPr id="729" name="Google Shape;729;p7"/>
                <p:cNvSpPr/>
                <p:nvPr/>
              </p:nvSpPr>
              <p:spPr>
                <a:xfrm>
                  <a:off x="2872800" y="3425760"/>
                  <a:ext cx="57960" cy="85320"/>
                </a:xfrm>
                <a:custGeom>
                  <a:rect b="b" l="l" r="r" t="t"/>
                  <a:pathLst>
                    <a:path extrusionOk="0" fill="none" h="237" w="161">
                      <a:moveTo>
                        <a:pt x="0" y="237"/>
                      </a:moveTo>
                      <a:cubicBezTo>
                        <a:pt x="62" y="164"/>
                        <a:pt x="116" y="86"/>
                        <a:pt x="16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3825" lIns="96475" spcFirstLastPara="1" rIns="96475" wrap="square" tIns="33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0" name="Google Shape;730;p7"/>
                <p:cNvSpPr/>
                <p:nvPr/>
              </p:nvSpPr>
              <p:spPr>
                <a:xfrm>
                  <a:off x="2853720" y="3420720"/>
                  <a:ext cx="28080" cy="31320"/>
                </a:xfrm>
                <a:custGeom>
                  <a:rect b="b" l="l" r="r" t="t"/>
                  <a:pathLst>
                    <a:path extrusionOk="0" h="87" w="78">
                      <a:moveTo>
                        <a:pt x="72" y="72"/>
                      </a:moveTo>
                      <a:cubicBezTo>
                        <a:pt x="59" y="87"/>
                        <a:pt x="37" y="91"/>
                        <a:pt x="20" y="81"/>
                      </a:cubicBezTo>
                      <a:cubicBezTo>
                        <a:pt x="3" y="72"/>
                        <a:pt x="-5" y="49"/>
                        <a:pt x="3" y="31"/>
                      </a:cubicBezTo>
                      <a:cubicBezTo>
                        <a:pt x="12" y="8"/>
                        <a:pt x="27" y="-7"/>
                        <a:pt x="50" y="3"/>
                      </a:cubicBezTo>
                      <a:cubicBezTo>
                        <a:pt x="72" y="10"/>
                        <a:pt x="87" y="53"/>
                        <a:pt x="72" y="7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1" name="Google Shape;731;p7"/>
                <p:cNvSpPr/>
                <p:nvPr/>
              </p:nvSpPr>
              <p:spPr>
                <a:xfrm>
                  <a:off x="2917080" y="3480120"/>
                  <a:ext cx="29520" cy="26280"/>
                </a:xfrm>
                <a:custGeom>
                  <a:rect b="b" l="l" r="r" t="t"/>
                  <a:pathLst>
                    <a:path extrusionOk="0" fill="none" h="73" w="82">
                      <a:moveTo>
                        <a:pt x="12" y="10"/>
                      </a:moveTo>
                      <a:cubicBezTo>
                        <a:pt x="3" y="13"/>
                        <a:pt x="-1" y="25"/>
                        <a:pt x="1" y="34"/>
                      </a:cubicBezTo>
                      <a:cubicBezTo>
                        <a:pt x="4" y="58"/>
                        <a:pt x="29" y="77"/>
                        <a:pt x="53" y="71"/>
                      </a:cubicBezTo>
                      <a:cubicBezTo>
                        <a:pt x="75" y="66"/>
                        <a:pt x="90" y="36"/>
                        <a:pt x="77" y="15"/>
                      </a:cubicBezTo>
                      <a:cubicBezTo>
                        <a:pt x="64" y="-5"/>
                        <a:pt x="31" y="-5"/>
                        <a:pt x="17" y="1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2" name="Google Shape;732;p7"/>
              <p:cNvGrpSpPr/>
              <p:nvPr/>
            </p:nvGrpSpPr>
            <p:grpSpPr>
              <a:xfrm>
                <a:off x="3470495" y="170699"/>
                <a:ext cx="163279" cy="134210"/>
                <a:chOff x="3292560" y="2517480"/>
                <a:chExt cx="95040" cy="78120"/>
              </a:xfrm>
            </p:grpSpPr>
            <p:sp>
              <p:nvSpPr>
                <p:cNvPr id="733" name="Google Shape;733;p7"/>
                <p:cNvSpPr/>
                <p:nvPr/>
              </p:nvSpPr>
              <p:spPr>
                <a:xfrm>
                  <a:off x="3332160" y="2517480"/>
                  <a:ext cx="5400" cy="78120"/>
                </a:xfrm>
                <a:custGeom>
                  <a:rect b="b" l="l" r="r" t="t"/>
                  <a:pathLst>
                    <a:path extrusionOk="0" fill="none" h="217" w="15">
                      <a:moveTo>
                        <a:pt x="0" y="0"/>
                      </a:moveTo>
                      <a:cubicBezTo>
                        <a:pt x="6" y="73"/>
                        <a:pt x="10" y="144"/>
                        <a:pt x="15" y="21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4" name="Google Shape;734;p7"/>
                <p:cNvSpPr/>
                <p:nvPr/>
              </p:nvSpPr>
              <p:spPr>
                <a:xfrm>
                  <a:off x="3292560" y="2547000"/>
                  <a:ext cx="95040" cy="5400"/>
                </a:xfrm>
                <a:custGeom>
                  <a:rect b="b" l="l" r="r" t="t"/>
                  <a:pathLst>
                    <a:path extrusionOk="0" fill="none" h="15" w="264">
                      <a:moveTo>
                        <a:pt x="0" y="15"/>
                      </a:moveTo>
                      <a:cubicBezTo>
                        <a:pt x="88" y="17"/>
                        <a:pt x="178" y="11"/>
                        <a:pt x="264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5" name="Google Shape;735;p7"/>
              <p:cNvSpPr/>
              <p:nvPr/>
            </p:nvSpPr>
            <p:spPr>
              <a:xfrm>
                <a:off x="2774039" y="278649"/>
                <a:ext cx="173183" cy="187405"/>
              </a:xfrm>
              <a:custGeom>
                <a:rect b="b" l="l" r="r" t="t"/>
                <a:pathLst>
                  <a:path extrusionOk="0" fill="none" h="303" w="280">
                    <a:moveTo>
                      <a:pt x="183" y="109"/>
                    </a:moveTo>
                    <a:cubicBezTo>
                      <a:pt x="146" y="139"/>
                      <a:pt x="110" y="171"/>
                      <a:pt x="73" y="201"/>
                    </a:cubicBezTo>
                    <a:cubicBezTo>
                      <a:pt x="62" y="210"/>
                      <a:pt x="49" y="221"/>
                      <a:pt x="34" y="219"/>
                    </a:cubicBezTo>
                    <a:cubicBezTo>
                      <a:pt x="8" y="218"/>
                      <a:pt x="-5" y="186"/>
                      <a:pt x="2" y="161"/>
                    </a:cubicBezTo>
                    <a:cubicBezTo>
                      <a:pt x="9" y="137"/>
                      <a:pt x="32" y="120"/>
                      <a:pt x="52" y="105"/>
                    </a:cubicBezTo>
                    <a:cubicBezTo>
                      <a:pt x="86" y="81"/>
                      <a:pt x="118" y="57"/>
                      <a:pt x="151" y="34"/>
                    </a:cubicBezTo>
                    <a:cubicBezTo>
                      <a:pt x="170" y="21"/>
                      <a:pt x="189" y="8"/>
                      <a:pt x="209" y="3"/>
                    </a:cubicBezTo>
                    <a:cubicBezTo>
                      <a:pt x="232" y="-3"/>
                      <a:pt x="256" y="3"/>
                      <a:pt x="271" y="19"/>
                    </a:cubicBezTo>
                    <a:cubicBezTo>
                      <a:pt x="282" y="34"/>
                      <a:pt x="282" y="57"/>
                      <a:pt x="275" y="76"/>
                    </a:cubicBezTo>
                    <a:cubicBezTo>
                      <a:pt x="267" y="94"/>
                      <a:pt x="254" y="109"/>
                      <a:pt x="239" y="122"/>
                    </a:cubicBezTo>
                    <a:cubicBezTo>
                      <a:pt x="170" y="193"/>
                      <a:pt x="92" y="253"/>
                      <a:pt x="6" y="303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6" name="Google Shape;736;p7"/>
            <p:cNvGrpSpPr/>
            <p:nvPr/>
          </p:nvGrpSpPr>
          <p:grpSpPr>
            <a:xfrm>
              <a:off x="8564078" y="1964269"/>
              <a:ext cx="497217" cy="937769"/>
              <a:chOff x="8564078" y="1964269"/>
              <a:chExt cx="497217" cy="937769"/>
            </a:xfrm>
          </p:grpSpPr>
          <p:grpSp>
            <p:nvGrpSpPr>
              <p:cNvPr id="737" name="Google Shape;737;p7"/>
              <p:cNvGrpSpPr/>
              <p:nvPr/>
            </p:nvGrpSpPr>
            <p:grpSpPr>
              <a:xfrm rot="-1078655">
                <a:off x="8658458" y="2012909"/>
                <a:ext cx="364050" cy="308924"/>
                <a:chOff x="2823480" y="2823840"/>
                <a:chExt cx="366120" cy="310680"/>
              </a:xfrm>
            </p:grpSpPr>
            <p:sp>
              <p:nvSpPr>
                <p:cNvPr id="738" name="Google Shape;738;p7"/>
                <p:cNvSpPr/>
                <p:nvPr/>
              </p:nvSpPr>
              <p:spPr>
                <a:xfrm>
                  <a:off x="2823480" y="2876400"/>
                  <a:ext cx="255960" cy="258120"/>
                </a:xfrm>
                <a:custGeom>
                  <a:rect b="b" l="l" r="r" t="t"/>
                  <a:pathLst>
                    <a:path extrusionOk="0" h="717" w="711">
                      <a:moveTo>
                        <a:pt x="711" y="702"/>
                      </a:moveTo>
                      <a:cubicBezTo>
                        <a:pt x="513" y="717"/>
                        <a:pt x="242" y="721"/>
                        <a:pt x="12" y="711"/>
                      </a:cubicBezTo>
                      <a:cubicBezTo>
                        <a:pt x="-18" y="493"/>
                        <a:pt x="21" y="261"/>
                        <a:pt x="10" y="39"/>
                      </a:cubicBezTo>
                      <a:cubicBezTo>
                        <a:pt x="218" y="5"/>
                        <a:pt x="485" y="-21"/>
                        <a:pt x="690" y="22"/>
                      </a:cubicBezTo>
                      <a:cubicBezTo>
                        <a:pt x="698" y="222"/>
                        <a:pt x="703" y="502"/>
                        <a:pt x="711" y="702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9" name="Google Shape;739;p7"/>
                <p:cNvSpPr/>
                <p:nvPr/>
              </p:nvSpPr>
              <p:spPr>
                <a:xfrm>
                  <a:off x="2827800" y="2823840"/>
                  <a:ext cx="361800" cy="304560"/>
                </a:xfrm>
                <a:custGeom>
                  <a:rect b="b" l="l" r="r" t="t"/>
                  <a:pathLst>
                    <a:path extrusionOk="0" fill="none" h="846" w="1005">
                      <a:moveTo>
                        <a:pt x="0" y="172"/>
                      </a:moveTo>
                      <a:cubicBezTo>
                        <a:pt x="0" y="136"/>
                        <a:pt x="243" y="64"/>
                        <a:pt x="305" y="40"/>
                      </a:cubicBezTo>
                      <a:cubicBezTo>
                        <a:pt x="512" y="6"/>
                        <a:pt x="779" y="-20"/>
                        <a:pt x="985" y="23"/>
                      </a:cubicBezTo>
                      <a:cubicBezTo>
                        <a:pt x="992" y="222"/>
                        <a:pt x="996" y="502"/>
                        <a:pt x="1005" y="702"/>
                      </a:cubicBezTo>
                      <a:cubicBezTo>
                        <a:pt x="938" y="747"/>
                        <a:pt x="809" y="844"/>
                        <a:pt x="699" y="846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0" name="Google Shape;740;p7"/>
                <p:cNvSpPr/>
                <p:nvPr/>
              </p:nvSpPr>
              <p:spPr>
                <a:xfrm>
                  <a:off x="3067920" y="2831400"/>
                  <a:ext cx="109800" cy="54360"/>
                </a:xfrm>
                <a:custGeom>
                  <a:rect b="b" l="l" r="r" t="t"/>
                  <a:pathLst>
                    <a:path extrusionOk="0" fill="none" h="151" w="305">
                      <a:moveTo>
                        <a:pt x="0" y="151"/>
                      </a:moveTo>
                      <a:cubicBezTo>
                        <a:pt x="47" y="138"/>
                        <a:pt x="90" y="113"/>
                        <a:pt x="133" y="92"/>
                      </a:cubicBezTo>
                      <a:cubicBezTo>
                        <a:pt x="191" y="62"/>
                        <a:pt x="247" y="30"/>
                        <a:pt x="30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875" lIns="96475" spcFirstLastPara="1" rIns="96475" wrap="square" tIns="28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1" name="Google Shape;741;p7"/>
                <p:cNvSpPr/>
                <p:nvPr/>
              </p:nvSpPr>
              <p:spPr>
                <a:xfrm>
                  <a:off x="2838600" y="3112920"/>
                  <a:ext cx="20880" cy="12240"/>
                </a:xfrm>
                <a:custGeom>
                  <a:rect b="b" l="l" r="r" t="t"/>
                  <a:pathLst>
                    <a:path extrusionOk="0" fill="none" h="34" w="58">
                      <a:moveTo>
                        <a:pt x="0" y="34"/>
                      </a:moveTo>
                      <a:cubicBezTo>
                        <a:pt x="20" y="22"/>
                        <a:pt x="39" y="11"/>
                        <a:pt x="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2" name="Google Shape;742;p7"/>
                <p:cNvSpPr/>
                <p:nvPr/>
              </p:nvSpPr>
              <p:spPr>
                <a:xfrm>
                  <a:off x="2880000" y="3087720"/>
                  <a:ext cx="20520" cy="12600"/>
                </a:xfrm>
                <a:custGeom>
                  <a:rect b="b" l="l" r="r" t="t"/>
                  <a:pathLst>
                    <a:path extrusionOk="0" fill="none" h="35" w="57">
                      <a:moveTo>
                        <a:pt x="0" y="35"/>
                      </a:moveTo>
                      <a:cubicBezTo>
                        <a:pt x="19" y="23"/>
                        <a:pt x="38" y="12"/>
                        <a:pt x="5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3" name="Google Shape;743;p7"/>
                <p:cNvSpPr/>
                <p:nvPr/>
              </p:nvSpPr>
              <p:spPr>
                <a:xfrm>
                  <a:off x="2920680" y="3061080"/>
                  <a:ext cx="19800" cy="13680"/>
                </a:xfrm>
                <a:custGeom>
                  <a:rect b="b" l="l" r="r" t="t"/>
                  <a:pathLst>
                    <a:path extrusionOk="0" fill="none" h="38" w="55">
                      <a:moveTo>
                        <a:pt x="0" y="38"/>
                      </a:moveTo>
                      <a:cubicBezTo>
                        <a:pt x="18" y="25"/>
                        <a:pt x="36" y="13"/>
                        <a:pt x="55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4" name="Google Shape;744;p7"/>
                <p:cNvSpPr/>
                <p:nvPr/>
              </p:nvSpPr>
              <p:spPr>
                <a:xfrm>
                  <a:off x="2958120" y="3023640"/>
                  <a:ext cx="2880" cy="23400"/>
                </a:xfrm>
                <a:custGeom>
                  <a:rect b="b" l="l" r="r" t="t"/>
                  <a:pathLst>
                    <a:path extrusionOk="0" fill="none" h="65" w="8">
                      <a:moveTo>
                        <a:pt x="6" y="65"/>
                      </a:moveTo>
                      <a:cubicBezTo>
                        <a:pt x="6" y="64"/>
                        <a:pt x="7" y="64"/>
                        <a:pt x="8" y="63"/>
                      </a:cubicBezTo>
                      <a:cubicBezTo>
                        <a:pt x="5" y="43"/>
                        <a:pt x="2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5" name="Google Shape;745;p7"/>
                <p:cNvSpPr/>
                <p:nvPr/>
              </p:nvSpPr>
              <p:spPr>
                <a:xfrm>
                  <a:off x="2955240" y="2975400"/>
                  <a:ext cx="720" cy="24120"/>
                </a:xfrm>
                <a:custGeom>
                  <a:rect b="b" l="l" r="r" t="t"/>
                  <a:pathLst>
                    <a:path extrusionOk="0" fill="none" h="67" w="2">
                      <a:moveTo>
                        <a:pt x="2" y="67"/>
                      </a:moveTo>
                      <a:cubicBezTo>
                        <a:pt x="1" y="45"/>
                        <a:pt x="1" y="23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6" name="Google Shape;746;p7"/>
                <p:cNvSpPr/>
                <p:nvPr/>
              </p:nvSpPr>
              <p:spPr>
                <a:xfrm>
                  <a:off x="2955240" y="2927520"/>
                  <a:ext cx="0" cy="24120"/>
                </a:xfrm>
                <a:custGeom>
                  <a:rect b="b" l="l" r="r" t="t"/>
                  <a:pathLst>
                    <a:path extrusionOk="0" fill="none" h="67" w="120000">
                      <a:moveTo>
                        <a:pt x="0" y="67"/>
                      </a:moveTo>
                      <a:cubicBezTo>
                        <a:pt x="0" y="44"/>
                        <a:pt x="0" y="22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7" name="Google Shape;747;p7"/>
                <p:cNvSpPr/>
                <p:nvPr/>
              </p:nvSpPr>
              <p:spPr>
                <a:xfrm>
                  <a:off x="2955960" y="2879640"/>
                  <a:ext cx="360" cy="23760"/>
                </a:xfrm>
                <a:custGeom>
                  <a:rect b="b" l="l" r="r" t="t"/>
                  <a:pathLst>
                    <a:path extrusionOk="0" fill="none" h="66" w="1">
                      <a:moveTo>
                        <a:pt x="0" y="66"/>
                      </a:moveTo>
                      <a:cubicBezTo>
                        <a:pt x="0" y="43"/>
                        <a:pt x="1" y="21"/>
                        <a:pt x="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8" name="Google Shape;748;p7"/>
                <p:cNvSpPr/>
                <p:nvPr/>
              </p:nvSpPr>
              <p:spPr>
                <a:xfrm>
                  <a:off x="2954880" y="3052440"/>
                  <a:ext cx="23760" cy="3960"/>
                </a:xfrm>
                <a:custGeom>
                  <a:rect b="b" l="l" r="r" t="t"/>
                  <a:pathLst>
                    <a:path extrusionOk="0" fill="none" h="11" w="66">
                      <a:moveTo>
                        <a:pt x="0" y="0"/>
                      </a:moveTo>
                      <a:cubicBezTo>
                        <a:pt x="22" y="4"/>
                        <a:pt x="44" y="8"/>
                        <a:pt x="66" y="1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7"/>
                <p:cNvSpPr/>
                <p:nvPr/>
              </p:nvSpPr>
              <p:spPr>
                <a:xfrm>
                  <a:off x="3002400" y="3060000"/>
                  <a:ext cx="24120" cy="2880"/>
                </a:xfrm>
                <a:custGeom>
                  <a:rect b="b" l="l" r="r" t="t"/>
                  <a:pathLst>
                    <a:path extrusionOk="0" fill="none" h="8" w="67">
                      <a:moveTo>
                        <a:pt x="0" y="0"/>
                      </a:moveTo>
                      <a:cubicBezTo>
                        <a:pt x="23" y="2"/>
                        <a:pt x="45" y="5"/>
                        <a:pt x="67" y="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0" name="Google Shape;750;p7"/>
                <p:cNvSpPr/>
                <p:nvPr/>
              </p:nvSpPr>
              <p:spPr>
                <a:xfrm>
                  <a:off x="3050280" y="3065040"/>
                  <a:ext cx="24120" cy="1800"/>
                </a:xfrm>
                <a:custGeom>
                  <a:rect b="b" l="l" r="r" t="t"/>
                  <a:pathLst>
                    <a:path extrusionOk="0" fill="none" h="5" w="67">
                      <a:moveTo>
                        <a:pt x="0" y="0"/>
                      </a:moveTo>
                      <a:cubicBezTo>
                        <a:pt x="23" y="2"/>
                        <a:pt x="45" y="4"/>
                        <a:pt x="67" y="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1" name="Google Shape;751;p7"/>
                <p:cNvSpPr/>
                <p:nvPr/>
              </p:nvSpPr>
              <p:spPr>
                <a:xfrm>
                  <a:off x="3098520" y="3068280"/>
                  <a:ext cx="24120" cy="720"/>
                </a:xfrm>
                <a:custGeom>
                  <a:rect b="b" l="l" r="r" t="t"/>
                  <a:pathLst>
                    <a:path extrusionOk="0" fill="none" h="2" w="67">
                      <a:moveTo>
                        <a:pt x="0" y="0"/>
                      </a:moveTo>
                      <a:cubicBezTo>
                        <a:pt x="22" y="1"/>
                        <a:pt x="45" y="1"/>
                        <a:pt x="67" y="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7"/>
                <p:cNvSpPr/>
                <p:nvPr/>
              </p:nvSpPr>
              <p:spPr>
                <a:xfrm>
                  <a:off x="3146760" y="3069360"/>
                  <a:ext cx="24120" cy="360"/>
                </a:xfrm>
                <a:custGeom>
                  <a:rect b="b" l="l" r="r" t="t"/>
                  <a:pathLst>
                    <a:path extrusionOk="0" fill="none" h="1" w="67">
                      <a:moveTo>
                        <a:pt x="0" y="0"/>
                      </a:moveTo>
                      <a:cubicBezTo>
                        <a:pt x="2" y="0"/>
                        <a:pt x="5" y="0"/>
                        <a:pt x="7" y="0"/>
                      </a:cubicBezTo>
                      <a:cubicBezTo>
                        <a:pt x="27" y="0"/>
                        <a:pt x="47" y="0"/>
                        <a:pt x="67" y="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3" name="Google Shape;753;p7"/>
              <p:cNvGrpSpPr/>
              <p:nvPr/>
            </p:nvGrpSpPr>
            <p:grpSpPr>
              <a:xfrm rot="1093196">
                <a:off x="8622349" y="2445299"/>
                <a:ext cx="298545" cy="420612"/>
                <a:chOff x="2285640" y="2297520"/>
                <a:chExt cx="300240" cy="423000"/>
              </a:xfrm>
            </p:grpSpPr>
            <p:sp>
              <p:nvSpPr>
                <p:cNvPr id="754" name="Google Shape;754;p7"/>
                <p:cNvSpPr/>
                <p:nvPr/>
              </p:nvSpPr>
              <p:spPr>
                <a:xfrm>
                  <a:off x="2287080" y="2297520"/>
                  <a:ext cx="298800" cy="423000"/>
                </a:xfrm>
                <a:custGeom>
                  <a:rect b="b" l="l" r="r" t="t"/>
                  <a:pathLst>
                    <a:path extrusionOk="0" h="1175" w="830">
                      <a:moveTo>
                        <a:pt x="755" y="1162"/>
                      </a:moveTo>
                      <a:cubicBezTo>
                        <a:pt x="807" y="785"/>
                        <a:pt x="794" y="379"/>
                        <a:pt x="830" y="0"/>
                      </a:cubicBezTo>
                      <a:cubicBezTo>
                        <a:pt x="546" y="258"/>
                        <a:pt x="262" y="486"/>
                        <a:pt x="0" y="768"/>
                      </a:cubicBezTo>
                      <a:cubicBezTo>
                        <a:pt x="116" y="1046"/>
                        <a:pt x="512" y="1229"/>
                        <a:pt x="755" y="1162"/>
                      </a:cubicBezTo>
                      <a:close/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9675" lIns="94675" spcFirstLastPara="1" rIns="94675" wrap="square" tIns="496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5" name="Google Shape;755;p7"/>
                <p:cNvSpPr/>
                <p:nvPr/>
              </p:nvSpPr>
              <p:spPr>
                <a:xfrm>
                  <a:off x="2289240" y="2571120"/>
                  <a:ext cx="16920" cy="3240"/>
                </a:xfrm>
                <a:custGeom>
                  <a:rect b="b" l="l" r="r" t="t"/>
                  <a:pathLst>
                    <a:path extrusionOk="0" fill="none" h="9" w="47">
                      <a:moveTo>
                        <a:pt x="0" y="0"/>
                      </a:moveTo>
                      <a:cubicBezTo>
                        <a:pt x="15" y="3"/>
                        <a:pt x="31" y="6"/>
                        <a:pt x="47" y="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6" name="Google Shape;756;p7"/>
                <p:cNvSpPr/>
                <p:nvPr/>
              </p:nvSpPr>
              <p:spPr>
                <a:xfrm>
                  <a:off x="2323080" y="2577960"/>
                  <a:ext cx="16920" cy="4320"/>
                </a:xfrm>
                <a:custGeom>
                  <a:rect b="b" l="l" r="r" t="t"/>
                  <a:pathLst>
                    <a:path extrusionOk="0" fill="none" h="12" w="47">
                      <a:moveTo>
                        <a:pt x="0" y="0"/>
                      </a:moveTo>
                      <a:cubicBezTo>
                        <a:pt x="16" y="4"/>
                        <a:pt x="31" y="7"/>
                        <a:pt x="47" y="1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7" name="Google Shape;757;p7"/>
                <p:cNvSpPr/>
                <p:nvPr/>
              </p:nvSpPr>
              <p:spPr>
                <a:xfrm>
                  <a:off x="2356560" y="2586960"/>
                  <a:ext cx="16560" cy="5400"/>
                </a:xfrm>
                <a:custGeom>
                  <a:rect b="b" l="l" r="r" t="t"/>
                  <a:pathLst>
                    <a:path extrusionOk="0" fill="none" h="15" w="46">
                      <a:moveTo>
                        <a:pt x="0" y="0"/>
                      </a:moveTo>
                      <a:cubicBezTo>
                        <a:pt x="15" y="5"/>
                        <a:pt x="30" y="10"/>
                        <a:pt x="46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8" name="Google Shape;758;p7"/>
                <p:cNvSpPr/>
                <p:nvPr/>
              </p:nvSpPr>
              <p:spPr>
                <a:xfrm>
                  <a:off x="2389320" y="2598480"/>
                  <a:ext cx="15840" cy="6480"/>
                </a:xfrm>
                <a:custGeom>
                  <a:rect b="b" l="l" r="r" t="t"/>
                  <a:pathLst>
                    <a:path extrusionOk="0" fill="none" h="18" w="44">
                      <a:moveTo>
                        <a:pt x="0" y="0"/>
                      </a:moveTo>
                      <a:cubicBezTo>
                        <a:pt x="15" y="6"/>
                        <a:pt x="30" y="12"/>
                        <a:pt x="44" y="18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9" name="Google Shape;759;p7"/>
                <p:cNvSpPr/>
                <p:nvPr/>
              </p:nvSpPr>
              <p:spPr>
                <a:xfrm>
                  <a:off x="2421000" y="2612160"/>
                  <a:ext cx="15480" cy="7560"/>
                </a:xfrm>
                <a:custGeom>
                  <a:rect b="b" l="l" r="r" t="t"/>
                  <a:pathLst>
                    <a:path extrusionOk="0" fill="none" h="21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1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0" name="Google Shape;760;p7"/>
                <p:cNvSpPr/>
                <p:nvPr/>
              </p:nvSpPr>
              <p:spPr>
                <a:xfrm>
                  <a:off x="2451960" y="2628000"/>
                  <a:ext cx="14760" cy="8640"/>
                </a:xfrm>
                <a:custGeom>
                  <a:rect b="b" l="l" r="r" t="t"/>
                  <a:pathLst>
                    <a:path extrusionOk="0" fill="none" h="24" w="41">
                      <a:moveTo>
                        <a:pt x="0" y="0"/>
                      </a:moveTo>
                      <a:cubicBezTo>
                        <a:pt x="14" y="8"/>
                        <a:pt x="27" y="16"/>
                        <a:pt x="41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1" name="Google Shape;761;p7"/>
                <p:cNvSpPr/>
                <p:nvPr/>
              </p:nvSpPr>
              <p:spPr>
                <a:xfrm>
                  <a:off x="2481480" y="2646000"/>
                  <a:ext cx="14400" cy="9720"/>
                </a:xfrm>
                <a:custGeom>
                  <a:rect b="b" l="l" r="r" t="t"/>
                  <a:pathLst>
                    <a:path extrusionOk="0" fill="none" h="27" w="40">
                      <a:moveTo>
                        <a:pt x="0" y="0"/>
                      </a:moveTo>
                      <a:cubicBezTo>
                        <a:pt x="13" y="9"/>
                        <a:pt x="27" y="18"/>
                        <a:pt x="40" y="27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2" name="Google Shape;762;p7"/>
                <p:cNvSpPr/>
                <p:nvPr/>
              </p:nvSpPr>
              <p:spPr>
                <a:xfrm>
                  <a:off x="2509560" y="2666160"/>
                  <a:ext cx="13680" cy="10800"/>
                </a:xfrm>
                <a:custGeom>
                  <a:rect b="b" l="l" r="r" t="t"/>
                  <a:pathLst>
                    <a:path extrusionOk="0" fill="none" h="30" w="38">
                      <a:moveTo>
                        <a:pt x="0" y="0"/>
                      </a:moveTo>
                      <a:cubicBezTo>
                        <a:pt x="13" y="9"/>
                        <a:pt x="26" y="19"/>
                        <a:pt x="38" y="3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3" name="Google Shape;763;p7"/>
                <p:cNvSpPr/>
                <p:nvPr/>
              </p:nvSpPr>
              <p:spPr>
                <a:xfrm>
                  <a:off x="2536560" y="2688120"/>
                  <a:ext cx="12600" cy="11520"/>
                </a:xfrm>
                <a:custGeom>
                  <a:rect b="b" l="l" r="r" t="t"/>
                  <a:pathLst>
                    <a:path extrusionOk="0" fill="none" h="32" w="35">
                      <a:moveTo>
                        <a:pt x="0" y="0"/>
                      </a:moveTo>
                      <a:cubicBezTo>
                        <a:pt x="12" y="10"/>
                        <a:pt x="24" y="21"/>
                        <a:pt x="35" y="3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4" name="Google Shape;764;p7"/>
                <p:cNvSpPr/>
                <p:nvPr/>
              </p:nvSpPr>
              <p:spPr>
                <a:xfrm>
                  <a:off x="2413440" y="26319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5" name="Google Shape;765;p7"/>
                <p:cNvSpPr/>
                <p:nvPr/>
              </p:nvSpPr>
              <p:spPr>
                <a:xfrm>
                  <a:off x="2429280" y="260100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7"/>
                <p:cNvSpPr/>
                <p:nvPr/>
              </p:nvSpPr>
              <p:spPr>
                <a:xfrm>
                  <a:off x="2445120" y="257004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9"/>
                        <a:pt x="14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7" name="Google Shape;767;p7"/>
                <p:cNvSpPr/>
                <p:nvPr/>
              </p:nvSpPr>
              <p:spPr>
                <a:xfrm>
                  <a:off x="2460600" y="25390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5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8" name="Google Shape;768;p7"/>
                <p:cNvSpPr/>
                <p:nvPr/>
              </p:nvSpPr>
              <p:spPr>
                <a:xfrm>
                  <a:off x="2476440" y="250848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7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7"/>
                <p:cNvSpPr/>
                <p:nvPr/>
              </p:nvSpPr>
              <p:spPr>
                <a:xfrm>
                  <a:off x="2491920" y="247752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9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0" name="Google Shape;770;p7"/>
                <p:cNvSpPr/>
                <p:nvPr/>
              </p:nvSpPr>
              <p:spPr>
                <a:xfrm>
                  <a:off x="2507400" y="2446560"/>
                  <a:ext cx="7920" cy="15480"/>
                </a:xfrm>
                <a:custGeom>
                  <a:rect b="b" l="l" r="r" t="t"/>
                  <a:pathLst>
                    <a:path extrusionOk="0" fill="none" h="43" w="22">
                      <a:moveTo>
                        <a:pt x="0" y="43"/>
                      </a:moveTo>
                      <a:cubicBezTo>
                        <a:pt x="8" y="28"/>
                        <a:pt x="15" y="14"/>
                        <a:pt x="22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1" name="Google Shape;771;p7"/>
                <p:cNvSpPr/>
                <p:nvPr/>
              </p:nvSpPr>
              <p:spPr>
                <a:xfrm>
                  <a:off x="2522880" y="241488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30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2" name="Google Shape;772;p7"/>
                <p:cNvSpPr/>
                <p:nvPr/>
              </p:nvSpPr>
              <p:spPr>
                <a:xfrm>
                  <a:off x="2536920" y="2383200"/>
                  <a:ext cx="6480" cy="15840"/>
                </a:xfrm>
                <a:custGeom>
                  <a:rect b="b" l="l" r="r" t="t"/>
                  <a:pathLst>
                    <a:path extrusionOk="0" fill="none" h="44" w="18">
                      <a:moveTo>
                        <a:pt x="0" y="44"/>
                      </a:moveTo>
                      <a:cubicBezTo>
                        <a:pt x="6" y="29"/>
                        <a:pt x="12" y="14"/>
                        <a:pt x="18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3" name="Google Shape;773;p7"/>
                <p:cNvSpPr/>
                <p:nvPr/>
              </p:nvSpPr>
              <p:spPr>
                <a:xfrm>
                  <a:off x="2549880" y="2351160"/>
                  <a:ext cx="7200" cy="15840"/>
                </a:xfrm>
                <a:custGeom>
                  <a:rect b="b" l="l" r="r" t="t"/>
                  <a:pathLst>
                    <a:path extrusionOk="0" fill="none" h="44" w="20">
                      <a:moveTo>
                        <a:pt x="0" y="44"/>
                      </a:moveTo>
                      <a:cubicBezTo>
                        <a:pt x="7" y="29"/>
                        <a:pt x="13" y="15"/>
                        <a:pt x="20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4" name="Google Shape;774;p7"/>
                <p:cNvSpPr/>
                <p:nvPr/>
              </p:nvSpPr>
              <p:spPr>
                <a:xfrm>
                  <a:off x="2564640" y="2320560"/>
                  <a:ext cx="8280" cy="15120"/>
                </a:xfrm>
                <a:custGeom>
                  <a:rect b="b" l="l" r="r" t="t"/>
                  <a:pathLst>
                    <a:path extrusionOk="0" fill="none" h="42" w="23">
                      <a:moveTo>
                        <a:pt x="0" y="42"/>
                      </a:moveTo>
                      <a:cubicBezTo>
                        <a:pt x="7" y="28"/>
                        <a:pt x="15" y="14"/>
                        <a:pt x="23" y="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5" name="Google Shape;775;p7"/>
                <p:cNvSpPr/>
                <p:nvPr/>
              </p:nvSpPr>
              <p:spPr>
                <a:xfrm>
                  <a:off x="2581920" y="2299680"/>
                  <a:ext cx="3960" cy="6120"/>
                </a:xfrm>
                <a:custGeom>
                  <a:rect b="b" l="l" r="r" t="t"/>
                  <a:pathLst>
                    <a:path extrusionOk="0" fill="none" h="17" w="11">
                      <a:moveTo>
                        <a:pt x="0" y="17"/>
                      </a:moveTo>
                      <a:cubicBezTo>
                        <a:pt x="3" y="11"/>
                        <a:pt x="7" y="5"/>
                        <a:pt x="11" y="0"/>
                      </a:cubicBezTo>
                      <a:cubicBezTo>
                        <a:pt x="9" y="5"/>
                        <a:pt x="9" y="9"/>
                        <a:pt x="7" y="15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6" name="Google Shape;776;p7"/>
                <p:cNvSpPr/>
                <p:nvPr/>
              </p:nvSpPr>
              <p:spPr>
                <a:xfrm>
                  <a:off x="2285640" y="2577240"/>
                  <a:ext cx="15120" cy="8640"/>
                </a:xfrm>
                <a:custGeom>
                  <a:rect b="b" l="l" r="r" t="t"/>
                  <a:pathLst>
                    <a:path extrusionOk="0" fill="none" h="24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4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7" name="Google Shape;777;p7"/>
                <p:cNvSpPr/>
                <p:nvPr/>
              </p:nvSpPr>
              <p:spPr>
                <a:xfrm>
                  <a:off x="2315880" y="259452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8"/>
                        <a:pt x="28" y="16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8" name="Google Shape;778;p7"/>
                <p:cNvSpPr/>
                <p:nvPr/>
              </p:nvSpPr>
              <p:spPr>
                <a:xfrm>
                  <a:off x="2346120" y="2611440"/>
                  <a:ext cx="15120" cy="8280"/>
                </a:xfrm>
                <a:custGeom>
                  <a:rect b="b" l="l" r="r" t="t"/>
                  <a:pathLst>
                    <a:path extrusionOk="0" fill="none" h="23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3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79" name="Google Shape;779;p7"/>
                <p:cNvSpPr/>
                <p:nvPr/>
              </p:nvSpPr>
              <p:spPr>
                <a:xfrm>
                  <a:off x="2376720" y="262800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7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0" name="Google Shape;780;p7"/>
                <p:cNvSpPr/>
                <p:nvPr/>
              </p:nvSpPr>
              <p:spPr>
                <a:xfrm>
                  <a:off x="2407320" y="2643840"/>
                  <a:ext cx="15120" cy="7920"/>
                </a:xfrm>
                <a:custGeom>
                  <a:rect b="b" l="l" r="r" t="t"/>
                  <a:pathLst>
                    <a:path extrusionOk="0" fill="none" h="22" w="42">
                      <a:moveTo>
                        <a:pt x="0" y="0"/>
                      </a:moveTo>
                      <a:cubicBezTo>
                        <a:pt x="14" y="8"/>
                        <a:pt x="28" y="15"/>
                        <a:pt x="42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1" name="Google Shape;781;p7"/>
                <p:cNvSpPr/>
                <p:nvPr/>
              </p:nvSpPr>
              <p:spPr>
                <a:xfrm>
                  <a:off x="2437920" y="2659680"/>
                  <a:ext cx="15480" cy="7920"/>
                </a:xfrm>
                <a:custGeom>
                  <a:rect b="b" l="l" r="r" t="t"/>
                  <a:pathLst>
                    <a:path extrusionOk="0" fill="none" h="22" w="43">
                      <a:moveTo>
                        <a:pt x="0" y="0"/>
                      </a:moveTo>
                      <a:cubicBezTo>
                        <a:pt x="15" y="7"/>
                        <a:pt x="29" y="14"/>
                        <a:pt x="43" y="22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2" name="Google Shape;782;p7"/>
                <p:cNvSpPr/>
                <p:nvPr/>
              </p:nvSpPr>
              <p:spPr>
                <a:xfrm>
                  <a:off x="2469240" y="2675160"/>
                  <a:ext cx="15480" cy="7200"/>
                </a:xfrm>
                <a:custGeom>
                  <a:rect b="b" l="l" r="r" t="t"/>
                  <a:pathLst>
                    <a:path extrusionOk="0" fill="none" h="20" w="43">
                      <a:moveTo>
                        <a:pt x="0" y="0"/>
                      </a:moveTo>
                      <a:cubicBezTo>
                        <a:pt x="14" y="6"/>
                        <a:pt x="29" y="13"/>
                        <a:pt x="43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3" name="Google Shape;783;p7"/>
                <p:cNvSpPr/>
                <p:nvPr/>
              </p:nvSpPr>
              <p:spPr>
                <a:xfrm>
                  <a:off x="2500560" y="2689560"/>
                  <a:ext cx="15840" cy="7200"/>
                </a:xfrm>
                <a:custGeom>
                  <a:rect b="b" l="l" r="r" t="t"/>
                  <a:pathLst>
                    <a:path extrusionOk="0" fill="none" h="20" w="44">
                      <a:moveTo>
                        <a:pt x="0" y="0"/>
                      </a:moveTo>
                      <a:cubicBezTo>
                        <a:pt x="14" y="7"/>
                        <a:pt x="29" y="14"/>
                        <a:pt x="44" y="20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84" name="Google Shape;784;p7"/>
                <p:cNvSpPr/>
                <p:nvPr/>
              </p:nvSpPr>
              <p:spPr>
                <a:xfrm>
                  <a:off x="2532240" y="2703960"/>
                  <a:ext cx="15840" cy="6840"/>
                </a:xfrm>
                <a:custGeom>
                  <a:rect b="b" l="l" r="r" t="t"/>
                  <a:pathLst>
                    <a:path extrusionOk="0" fill="none" h="19" w="44">
                      <a:moveTo>
                        <a:pt x="0" y="0"/>
                      </a:moveTo>
                      <a:cubicBezTo>
                        <a:pt x="14" y="6"/>
                        <a:pt x="29" y="13"/>
                        <a:pt x="44" y="19"/>
                      </a:cubicBezTo>
                    </a:path>
                  </a:pathLst>
                </a:custGeom>
                <a:noFill/>
                <a:ln cap="rnd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4675" spcFirstLastPara="1" rIns="946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81" name="Shape 4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" name="Google Shape;4782;p6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3" name="Google Shape;4783;p6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84" name="Google Shape;4784;p6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5" name="Google Shape;4785;p6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6" name="Google Shape;4786;p6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8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787" name="Google Shape;787;p8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788" name="Google Shape;788;p8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8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8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8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8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8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4" name="Google Shape;794;p8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795" name="Google Shape;795;p8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796" name="Google Shape;796;p8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7" name="Google Shape;797;p8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8" name="Google Shape;798;p8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9" name="Google Shape;799;p8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0" name="Google Shape;800;p8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1" name="Google Shape;801;p8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2" name="Google Shape;802;p8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3" name="Google Shape;803;p8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4" name="Google Shape;804;p8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5" name="Google Shape;805;p8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6" name="Google Shape;806;p8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7" name="Google Shape;807;p8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8" name="Google Shape;808;p8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9" name="Google Shape;809;p8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0" name="Google Shape;810;p8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1" name="Google Shape;811;p8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2" name="Google Shape;812;p8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3" name="Google Shape;813;p8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8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5" name="Google Shape;815;p8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6" name="Google Shape;816;p8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7" name="Google Shape;817;p8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8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8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8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1" name="Google Shape;821;p8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2" name="Google Shape;822;p8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8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8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8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8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8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8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8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8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8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32" name="Google Shape;832;p8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833" name="Google Shape;833;p8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8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8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8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7" name="Google Shape;837;p8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8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8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8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8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8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8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8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8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46" name="Google Shape;846;p8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847" name="Google Shape;847;p8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848" name="Google Shape;848;p8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849" name="Google Shape;849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9"/>
          <p:cNvGrpSpPr/>
          <p:nvPr/>
        </p:nvGrpSpPr>
        <p:grpSpPr>
          <a:xfrm>
            <a:off x="-254010" y="25"/>
            <a:ext cx="9398175" cy="5143509"/>
            <a:chOff x="-254010" y="25"/>
            <a:chExt cx="9398175" cy="5143509"/>
          </a:xfrm>
        </p:grpSpPr>
        <p:grpSp>
          <p:nvGrpSpPr>
            <p:cNvPr id="852" name="Google Shape;852;p9"/>
            <p:cNvGrpSpPr/>
            <p:nvPr/>
          </p:nvGrpSpPr>
          <p:grpSpPr>
            <a:xfrm>
              <a:off x="-254010" y="25"/>
              <a:ext cx="9398175" cy="5143509"/>
              <a:chOff x="-230725" y="25"/>
              <a:chExt cx="9479700" cy="5143509"/>
            </a:xfrm>
          </p:grpSpPr>
          <p:sp>
            <p:nvSpPr>
              <p:cNvPr id="853" name="Google Shape;853;p9"/>
              <p:cNvSpPr/>
              <p:nvPr/>
            </p:nvSpPr>
            <p:spPr>
              <a:xfrm>
                <a:off x="21385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9"/>
              <p:cNvSpPr/>
              <p:nvPr/>
            </p:nvSpPr>
            <p:spPr>
              <a:xfrm>
                <a:off x="187533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9"/>
              <p:cNvSpPr/>
              <p:nvPr/>
            </p:nvSpPr>
            <p:spPr>
              <a:xfrm>
                <a:off x="161316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9"/>
              <p:cNvSpPr/>
              <p:nvPr/>
            </p:nvSpPr>
            <p:spPr>
              <a:xfrm>
                <a:off x="134881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7" name="Google Shape;857;p9"/>
              <p:cNvSpPr/>
              <p:nvPr/>
            </p:nvSpPr>
            <p:spPr>
              <a:xfrm>
                <a:off x="108664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8" name="Google Shape;858;p9"/>
              <p:cNvSpPr/>
              <p:nvPr/>
            </p:nvSpPr>
            <p:spPr>
              <a:xfrm>
                <a:off x="82230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9" name="Google Shape;859;p9"/>
              <p:cNvSpPr/>
              <p:nvPr/>
            </p:nvSpPr>
            <p:spPr>
              <a:xfrm>
                <a:off x="3362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60" name="Google Shape;860;p9"/>
              <p:cNvCxnSpPr/>
              <p:nvPr/>
            </p:nvCxnSpPr>
            <p:spPr>
              <a:xfrm rot="10800000">
                <a:off x="-230725" y="34"/>
                <a:ext cx="0" cy="51435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861" name="Google Shape;861;p9"/>
              <p:cNvSpPr/>
              <p:nvPr/>
            </p:nvSpPr>
            <p:spPr>
              <a:xfrm>
                <a:off x="477115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2" name="Google Shape;862;p9"/>
              <p:cNvSpPr/>
              <p:nvPr/>
            </p:nvSpPr>
            <p:spPr>
              <a:xfrm>
                <a:off x="4508987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3" name="Google Shape;863;p9"/>
              <p:cNvSpPr/>
              <p:nvPr/>
            </p:nvSpPr>
            <p:spPr>
              <a:xfrm>
                <a:off x="42446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4" name="Google Shape;864;p9"/>
              <p:cNvSpPr/>
              <p:nvPr/>
            </p:nvSpPr>
            <p:spPr>
              <a:xfrm>
                <a:off x="39824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5" name="Google Shape;865;p9"/>
              <p:cNvSpPr/>
              <p:nvPr/>
            </p:nvSpPr>
            <p:spPr>
              <a:xfrm>
                <a:off x="37181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6" name="Google Shape;866;p9"/>
              <p:cNvSpPr/>
              <p:nvPr/>
            </p:nvSpPr>
            <p:spPr>
              <a:xfrm>
                <a:off x="34559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7" name="Google Shape;867;p9"/>
              <p:cNvSpPr/>
              <p:nvPr/>
            </p:nvSpPr>
            <p:spPr>
              <a:xfrm>
                <a:off x="319161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8" name="Google Shape;868;p9"/>
              <p:cNvSpPr/>
              <p:nvPr/>
            </p:nvSpPr>
            <p:spPr>
              <a:xfrm>
                <a:off x="292944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9" name="Google Shape;869;p9"/>
              <p:cNvSpPr/>
              <p:nvPr/>
            </p:nvSpPr>
            <p:spPr>
              <a:xfrm>
                <a:off x="26651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0" name="Google Shape;870;p9"/>
              <p:cNvSpPr/>
              <p:nvPr/>
            </p:nvSpPr>
            <p:spPr>
              <a:xfrm>
                <a:off x="240184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1" name="Google Shape;871;p9"/>
              <p:cNvSpPr/>
              <p:nvPr/>
            </p:nvSpPr>
            <p:spPr>
              <a:xfrm>
                <a:off x="740481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2" name="Google Shape;872;p9"/>
              <p:cNvSpPr/>
              <p:nvPr/>
            </p:nvSpPr>
            <p:spPr>
              <a:xfrm>
                <a:off x="714046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3" name="Google Shape;873;p9"/>
              <p:cNvSpPr/>
              <p:nvPr/>
            </p:nvSpPr>
            <p:spPr>
              <a:xfrm>
                <a:off x="687829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4" name="Google Shape;874;p9"/>
              <p:cNvSpPr/>
              <p:nvPr/>
            </p:nvSpPr>
            <p:spPr>
              <a:xfrm>
                <a:off x="6615042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5" name="Google Shape;875;p9"/>
              <p:cNvSpPr/>
              <p:nvPr/>
            </p:nvSpPr>
            <p:spPr>
              <a:xfrm>
                <a:off x="6352873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6" name="Google Shape;876;p9"/>
              <p:cNvSpPr/>
              <p:nvPr/>
            </p:nvSpPr>
            <p:spPr>
              <a:xfrm>
                <a:off x="608852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7" name="Google Shape;877;p9"/>
              <p:cNvSpPr/>
              <p:nvPr/>
            </p:nvSpPr>
            <p:spPr>
              <a:xfrm>
                <a:off x="582635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8" name="Google Shape;878;p9"/>
              <p:cNvSpPr/>
              <p:nvPr/>
            </p:nvSpPr>
            <p:spPr>
              <a:xfrm>
                <a:off x="556201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9" name="Google Shape;879;p9"/>
              <p:cNvSpPr/>
              <p:nvPr/>
            </p:nvSpPr>
            <p:spPr>
              <a:xfrm>
                <a:off x="529767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0" name="Google Shape;880;p9"/>
              <p:cNvSpPr/>
              <p:nvPr/>
            </p:nvSpPr>
            <p:spPr>
              <a:xfrm>
                <a:off x="503550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1" name="Google Shape;881;p9"/>
              <p:cNvSpPr/>
              <p:nvPr/>
            </p:nvSpPr>
            <p:spPr>
              <a:xfrm>
                <a:off x="9248698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2" name="Google Shape;882;p9"/>
              <p:cNvSpPr/>
              <p:nvPr/>
            </p:nvSpPr>
            <p:spPr>
              <a:xfrm>
                <a:off x="898435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3" name="Google Shape;883;p9"/>
              <p:cNvSpPr/>
              <p:nvPr/>
            </p:nvSpPr>
            <p:spPr>
              <a:xfrm>
                <a:off x="872218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4" name="Google Shape;884;p9"/>
              <p:cNvSpPr/>
              <p:nvPr/>
            </p:nvSpPr>
            <p:spPr>
              <a:xfrm>
                <a:off x="8457840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5" name="Google Shape;885;p9"/>
              <p:cNvSpPr/>
              <p:nvPr/>
            </p:nvSpPr>
            <p:spPr>
              <a:xfrm>
                <a:off x="8193495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6" name="Google Shape;886;p9"/>
              <p:cNvSpPr/>
              <p:nvPr/>
            </p:nvSpPr>
            <p:spPr>
              <a:xfrm>
                <a:off x="7931326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7" name="Google Shape;887;p9"/>
              <p:cNvSpPr/>
              <p:nvPr/>
            </p:nvSpPr>
            <p:spPr>
              <a:xfrm>
                <a:off x="7666981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8" name="Google Shape;888;p9"/>
              <p:cNvSpPr/>
              <p:nvPr/>
            </p:nvSpPr>
            <p:spPr>
              <a:xfrm>
                <a:off x="-230725" y="231486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9" name="Google Shape;889;p9"/>
              <p:cNvSpPr/>
              <p:nvPr/>
            </p:nvSpPr>
            <p:spPr>
              <a:xfrm>
                <a:off x="-230725" y="205742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0" name="Google Shape;890;p9"/>
              <p:cNvSpPr/>
              <p:nvPr/>
            </p:nvSpPr>
            <p:spPr>
              <a:xfrm>
                <a:off x="-230725" y="179999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1" name="Google Shape;891;p9"/>
              <p:cNvSpPr/>
              <p:nvPr/>
            </p:nvSpPr>
            <p:spPr>
              <a:xfrm>
                <a:off x="-230725" y="154255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2" name="Google Shape;892;p9"/>
              <p:cNvSpPr/>
              <p:nvPr/>
            </p:nvSpPr>
            <p:spPr>
              <a:xfrm>
                <a:off x="-230725" y="1286165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3" name="Google Shape;893;p9"/>
              <p:cNvSpPr/>
              <p:nvPr/>
            </p:nvSpPr>
            <p:spPr>
              <a:xfrm>
                <a:off x="-230725" y="1028727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4" name="Google Shape;894;p9"/>
              <p:cNvSpPr/>
              <p:nvPr/>
            </p:nvSpPr>
            <p:spPr>
              <a:xfrm>
                <a:off x="-230725" y="77128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5" name="Google Shape;895;p9"/>
              <p:cNvSpPr/>
              <p:nvPr/>
            </p:nvSpPr>
            <p:spPr>
              <a:xfrm>
                <a:off x="-230725" y="51385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6" name="Google Shape;896;p9"/>
              <p:cNvSpPr/>
              <p:nvPr/>
            </p:nvSpPr>
            <p:spPr>
              <a:xfrm>
                <a:off x="-230725" y="257463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897" name="Google Shape;897;p9"/>
              <p:cNvCxnSpPr/>
              <p:nvPr/>
            </p:nvCxnSpPr>
            <p:spPr>
              <a:xfrm>
                <a:off x="-230725" y="25"/>
                <a:ext cx="94797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</p:cxnSp>
          <p:sp>
            <p:nvSpPr>
              <p:cNvPr id="898" name="Google Shape;898;p9"/>
              <p:cNvSpPr/>
              <p:nvPr/>
            </p:nvSpPr>
            <p:spPr>
              <a:xfrm>
                <a:off x="-230725" y="488609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9" name="Google Shape;899;p9"/>
              <p:cNvSpPr/>
              <p:nvPr/>
            </p:nvSpPr>
            <p:spPr>
              <a:xfrm>
                <a:off x="-230725" y="514353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0" name="Google Shape;900;p9"/>
              <p:cNvSpPr/>
              <p:nvPr/>
            </p:nvSpPr>
            <p:spPr>
              <a:xfrm>
                <a:off x="-230725" y="4628658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1" name="Google Shape;901;p9"/>
              <p:cNvSpPr/>
              <p:nvPr/>
            </p:nvSpPr>
            <p:spPr>
              <a:xfrm>
                <a:off x="-230725" y="437227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2" name="Google Shape;902;p9"/>
              <p:cNvSpPr/>
              <p:nvPr/>
            </p:nvSpPr>
            <p:spPr>
              <a:xfrm>
                <a:off x="-230725" y="411483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3" name="Google Shape;903;p9"/>
              <p:cNvSpPr/>
              <p:nvPr/>
            </p:nvSpPr>
            <p:spPr>
              <a:xfrm>
                <a:off x="-230725" y="385739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4" name="Google Shape;904;p9"/>
              <p:cNvSpPr/>
              <p:nvPr/>
            </p:nvSpPr>
            <p:spPr>
              <a:xfrm>
                <a:off x="-230725" y="3599956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5" name="Google Shape;905;p9"/>
              <p:cNvSpPr/>
              <p:nvPr/>
            </p:nvSpPr>
            <p:spPr>
              <a:xfrm>
                <a:off x="-230725" y="3343569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6" name="Google Shape;906;p9"/>
              <p:cNvSpPr/>
              <p:nvPr/>
            </p:nvSpPr>
            <p:spPr>
              <a:xfrm>
                <a:off x="-230725" y="3086131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7" name="Google Shape;907;p9"/>
              <p:cNvSpPr/>
              <p:nvPr/>
            </p:nvSpPr>
            <p:spPr>
              <a:xfrm>
                <a:off x="-230725" y="2828692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8" name="Google Shape;908;p9"/>
              <p:cNvSpPr/>
              <p:nvPr/>
            </p:nvSpPr>
            <p:spPr>
              <a:xfrm>
                <a:off x="-230725" y="2571254"/>
                <a:ext cx="9479416" cy="0"/>
              </a:xfrm>
              <a:custGeom>
                <a:rect b="b" l="l" r="r" t="t"/>
                <a:pathLst>
                  <a:path extrusionOk="0" fill="none" h="120000" w="8714">
                    <a:moveTo>
                      <a:pt x="0" y="0"/>
                    </a:moveTo>
                    <a:lnTo>
                      <a:pt x="8714" y="0"/>
                    </a:lnTo>
                    <a:lnTo>
                      <a:pt x="8714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0" lIns="91075" spcFirstLastPara="1" rIns="910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9" name="Google Shape;909;p9"/>
              <p:cNvSpPr/>
              <p:nvPr/>
            </p:nvSpPr>
            <p:spPr>
              <a:xfrm>
                <a:off x="295789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9525">
                <a:solidFill>
                  <a:schemeClr val="dk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0" name="Google Shape;910;p9"/>
              <p:cNvSpPr/>
              <p:nvPr/>
            </p:nvSpPr>
            <p:spPr>
              <a:xfrm>
                <a:off x="560134" y="25"/>
                <a:ext cx="0" cy="5143507"/>
              </a:xfrm>
              <a:custGeom>
                <a:rect b="b" l="l" r="r" t="t"/>
                <a:pathLst>
                  <a:path extrusionOk="0" fill="none" h="4895" w="120000">
                    <a:moveTo>
                      <a:pt x="0" y="4895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 cap="flat" cmpd="sng" w="19050">
                <a:solidFill>
                  <a:schemeClr val="lt2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1" anchor="ctr" bIns="46075" lIns="91075" spcFirstLastPara="1" rIns="91075" wrap="square" tIns="460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11" name="Google Shape;911;p9"/>
            <p:cNvGrpSpPr/>
            <p:nvPr/>
          </p:nvGrpSpPr>
          <p:grpSpPr>
            <a:xfrm>
              <a:off x="152875" y="1132408"/>
              <a:ext cx="222300" cy="2892800"/>
              <a:chOff x="131925" y="1058325"/>
              <a:chExt cx="222300" cy="2892800"/>
            </a:xfrm>
          </p:grpSpPr>
          <p:sp>
            <p:nvSpPr>
              <p:cNvPr id="912" name="Google Shape;912;p9"/>
              <p:cNvSpPr/>
              <p:nvPr/>
            </p:nvSpPr>
            <p:spPr>
              <a:xfrm>
                <a:off x="131925" y="10583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913" name="Google Shape;913;p9"/>
              <p:cNvSpPr/>
              <p:nvPr/>
            </p:nvSpPr>
            <p:spPr>
              <a:xfrm>
                <a:off x="131925" y="3728825"/>
                <a:ext cx="222300" cy="222300"/>
              </a:xfrm>
              <a:prstGeom prst="ellipse">
                <a:avLst/>
              </a:prstGeom>
              <a:noFill/>
              <a:ln cap="flat" cmpd="sng" w="19050">
                <a:solidFill>
                  <a:schemeClr val="lt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</p:grpSp>
      <p:sp>
        <p:nvSpPr>
          <p:cNvPr id="914" name="Google Shape;914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5" name="Google Shape;915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918" name="Google Shape;918;p10"/>
          <p:cNvSpPr txBox="1"/>
          <p:nvPr>
            <p:ph type="title"/>
          </p:nvPr>
        </p:nvSpPr>
        <p:spPr>
          <a:xfrm>
            <a:off x="713225" y="539500"/>
            <a:ext cx="5321100" cy="468900"/>
          </a:xfrm>
          <a:prstGeom prst="rect">
            <a:avLst/>
          </a:prstGeom>
          <a:solidFill>
            <a:schemeClr val="lt1"/>
          </a:solidFill>
          <a:effectLst>
            <a:outerShdw rotWithShape="0" algn="bl" dir="2880000" dist="6667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theme" Target="../theme/theme1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<Relationship Id="rId4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4.xml"/><Relationship Id="rId8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6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9.xml"/><Relationship Id="rId1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lack Han Sans"/>
              <a:buNone/>
              <a:defRPr sz="32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sz="3000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744" name="Shape 2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5" name="Google Shape;2745;p2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lack Han Sans"/>
              <a:buNone/>
              <a:defRPr b="0" i="0" sz="32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2746" name="Google Shape;2746;p2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223" name="Shape 3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4" name="Google Shape;3224;p3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Black Han Sans"/>
              <a:buNone/>
              <a:defRPr b="0" i="0" sz="32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1pPr>
            <a:lvl2pPr lvl="1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2pPr>
            <a:lvl3pPr lvl="2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3pPr>
            <a:lvl4pPr lvl="3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4pPr>
            <a:lvl5pPr lvl="4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5pPr>
            <a:lvl6pPr lvl="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6pPr>
            <a:lvl7pPr lvl="6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7pPr>
            <a:lvl8pPr lvl="7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8pPr>
            <a:lvl9pPr lvl="8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lack Han Sans"/>
              <a:buNone/>
              <a:defRPr b="1" i="0" sz="3000" u="none" cap="none" strike="noStrike">
                <a:solidFill>
                  <a:schemeClr val="dk1"/>
                </a:solidFill>
                <a:latin typeface="Black Han Sans"/>
                <a:ea typeface="Black Han Sans"/>
                <a:cs typeface="Black Han Sans"/>
                <a:sym typeface="Black Han Sans"/>
              </a:defRPr>
            </a:lvl9pPr>
          </a:lstStyle>
          <a:p/>
        </p:txBody>
      </p:sp>
      <p:sp>
        <p:nvSpPr>
          <p:cNvPr id="3225" name="Google Shape;3225;p3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●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○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■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12" name="Shape 4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3" name="Google Shape;4713;p5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714" name="Google Shape;4714;p5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5" name="Google Shape;4715;p5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6" name="Google Shape;4716;p5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17" name="Google Shape;4717;p5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nasavuppu/6165_Final_Project" TargetMode="External"/><Relationship Id="rId4" Type="http://schemas.openxmlformats.org/officeDocument/2006/relationships/hyperlink" Target="https://github.com/manasavuppu/6165_Final_Projec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gif"/><Relationship Id="rId4" Type="http://schemas.openxmlformats.org/officeDocument/2006/relationships/image" Target="../media/image11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aws.amazon.com/blogs/machine-learning/few-shot-prompt-engineering-and-fine-tuning-for-llms-in-amazon-bedrock/" TargetMode="External"/><Relationship Id="rId4" Type="http://schemas.openxmlformats.org/officeDocument/2006/relationships/hyperlink" Target="https://aws.amazon.com/blogs/machine-learning/few-shot-prompt-engineering-and-fine-tuning-for-llms-in-amazon-bedrock/" TargetMode="External"/><Relationship Id="rId5" Type="http://schemas.openxmlformats.org/officeDocument/2006/relationships/hyperlink" Target="https://chat.openai.com/" TargetMode="External"/><Relationship Id="rId6" Type="http://schemas.openxmlformats.org/officeDocument/2006/relationships/hyperlink" Target="https://openai.com/chatgpt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github.com/manasavuppu/6165_Final_Project" TargetMode="External"/><Relationship Id="rId4" Type="http://schemas.openxmlformats.org/officeDocument/2006/relationships/hyperlink" Target="https://github.com/manasavuppu/6165_Final_Project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0" name="Shape 4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1" name="Google Shape;4791;p65"/>
          <p:cNvSpPr txBox="1"/>
          <p:nvPr>
            <p:ph type="ctrTitle"/>
          </p:nvPr>
        </p:nvSpPr>
        <p:spPr>
          <a:xfrm>
            <a:off x="2017450" y="1549750"/>
            <a:ext cx="5861700" cy="167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Personalized AI Writing Assistant</a:t>
            </a:r>
            <a:endParaRPr/>
          </a:p>
        </p:txBody>
      </p:sp>
      <p:sp>
        <p:nvSpPr>
          <p:cNvPr id="4792" name="Google Shape;4792;p65"/>
          <p:cNvSpPr txBox="1"/>
          <p:nvPr>
            <p:ph idx="1" type="subTitle"/>
          </p:nvPr>
        </p:nvSpPr>
        <p:spPr>
          <a:xfrm>
            <a:off x="2683900" y="3349125"/>
            <a:ext cx="4574700" cy="123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Group 8: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Lasya Reddy Edunuri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 Manasa Vuppu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Brinda Vijayakumar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3" name="Google Shape;4793;p65"/>
          <p:cNvSpPr txBox="1"/>
          <p:nvPr/>
        </p:nvSpPr>
        <p:spPr>
          <a:xfrm>
            <a:off x="6440325" y="4702400"/>
            <a:ext cx="76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G</a:t>
            </a:r>
            <a:r>
              <a:rPr lang="en" sz="1300" u="sng">
                <a:solidFill>
                  <a:schemeClr val="hlink"/>
                </a:solidFill>
                <a:hlinkClick r:id="rId4"/>
              </a:rPr>
              <a:t>ithub</a:t>
            </a:r>
            <a:endParaRPr sz="1300">
              <a:solidFill>
                <a:srgbClr val="1155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9" name="Shape 4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0" name="Google Shape;4990;p74"/>
          <p:cNvSpPr txBox="1"/>
          <p:nvPr>
            <p:ph type="title"/>
          </p:nvPr>
        </p:nvSpPr>
        <p:spPr>
          <a:xfrm>
            <a:off x="796200" y="57200"/>
            <a:ext cx="4793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mbria"/>
                <a:ea typeface="Cambria"/>
                <a:cs typeface="Cambria"/>
                <a:sym typeface="Cambria"/>
              </a:rPr>
              <a:t>Pre-processing</a:t>
            </a:r>
            <a:r>
              <a:rPr lang="en">
                <a:latin typeface="Cambria"/>
                <a:ea typeface="Cambria"/>
                <a:cs typeface="Cambria"/>
                <a:sym typeface="Cambria"/>
              </a:rPr>
              <a:t>: Splitting of the dataset- 1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Output image" id="4991" name="Google Shape;499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050" y="1603700"/>
            <a:ext cx="3139499" cy="2117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2" name="Google Shape;4992;p74"/>
          <p:cNvPicPr preferRelativeResize="0"/>
          <p:nvPr/>
        </p:nvPicPr>
        <p:blipFill rotWithShape="1">
          <a:blip r:embed="rId4">
            <a:alphaModFix/>
          </a:blip>
          <a:srcRect b="0" l="773" r="0" t="26079"/>
          <a:stretch/>
        </p:blipFill>
        <p:spPr>
          <a:xfrm>
            <a:off x="4397525" y="854150"/>
            <a:ext cx="4586100" cy="22776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3" name="Google Shape;4993;p74"/>
          <p:cNvSpPr txBox="1"/>
          <p:nvPr/>
        </p:nvSpPr>
        <p:spPr>
          <a:xfrm>
            <a:off x="1264400" y="3873450"/>
            <a:ext cx="2332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Long-form: SOP, Essays, Blogs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Short-form: Quotes, Letters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94" name="Google Shape;4994;p74"/>
          <p:cNvSpPr txBox="1"/>
          <p:nvPr/>
        </p:nvSpPr>
        <p:spPr>
          <a:xfrm>
            <a:off x="4487225" y="3219400"/>
            <a:ext cx="4586100" cy="19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/>
              <a:t>Preprocessing Steps:</a:t>
            </a:r>
            <a:endParaRPr b="1" sz="13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Word and character count calculation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Stopword removal (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stop_words='english'</a:t>
            </a:r>
            <a:r>
              <a:rPr lang="en" sz="1100"/>
              <a:t>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Tokenization using </a:t>
            </a:r>
            <a:r>
              <a:rPr lang="en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CountVectorizer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n-gram extraction (bigrams, trigrams)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Cleaned text used to analyze top phrases and stylistic signatures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Separate analysis by </a:t>
            </a:r>
            <a:r>
              <a:rPr b="1" lang="en" sz="1100"/>
              <a:t>document type</a:t>
            </a:r>
            <a:endParaRPr b="1"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8" name="Shape 4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9" name="Google Shape;4999;p75"/>
          <p:cNvSpPr/>
          <p:nvPr/>
        </p:nvSpPr>
        <p:spPr>
          <a:xfrm>
            <a:off x="1393975" y="794926"/>
            <a:ext cx="1419300" cy="8355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Author’s writing corpus (Collection of quotes, blogs, essays, sops)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5000" name="Google Shape;5000;p75"/>
          <p:cNvSpPr/>
          <p:nvPr/>
        </p:nvSpPr>
        <p:spPr>
          <a:xfrm>
            <a:off x="2813275" y="1615776"/>
            <a:ext cx="763500" cy="6798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Short form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(Quotes)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5001" name="Google Shape;5001;p75"/>
          <p:cNvSpPr/>
          <p:nvPr/>
        </p:nvSpPr>
        <p:spPr>
          <a:xfrm>
            <a:off x="3543950" y="1615774"/>
            <a:ext cx="1532700" cy="679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Short-Form Experiments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 (GPT-2, T5, BART)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5002" name="Google Shape;5002;p75"/>
          <p:cNvSpPr/>
          <p:nvPr/>
        </p:nvSpPr>
        <p:spPr>
          <a:xfrm>
            <a:off x="5076638" y="2295575"/>
            <a:ext cx="866700" cy="632100"/>
          </a:xfrm>
          <a:prstGeom prst="rect">
            <a:avLst/>
          </a:prstGeom>
          <a:solidFill>
            <a:schemeClr val="lt2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Long form</a:t>
            </a:r>
            <a:endParaRPr sz="13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(SOPs)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5003" name="Google Shape;5003;p75"/>
          <p:cNvSpPr/>
          <p:nvPr/>
        </p:nvSpPr>
        <p:spPr>
          <a:xfrm>
            <a:off x="5943350" y="2295575"/>
            <a:ext cx="1645200" cy="6321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Tiny Llama</a:t>
            </a:r>
            <a:r>
              <a:rPr i="0" lang="en" sz="1000" u="none" cap="none" strike="noStrike">
                <a:solidFill>
                  <a:schemeClr val="dk1"/>
                </a:solidFill>
              </a:rPr>
              <a:t>: Lightweig</a:t>
            </a:r>
            <a:r>
              <a:rPr lang="en" sz="1000">
                <a:solidFill>
                  <a:schemeClr val="dk1"/>
                </a:solidFill>
              </a:rPr>
              <a:t>h</a:t>
            </a:r>
            <a:r>
              <a:rPr i="0" lang="en" sz="1000" u="none" cap="none" strike="noStrike">
                <a:solidFill>
                  <a:schemeClr val="dk1"/>
                </a:solidFill>
              </a:rPr>
              <a:t>t  model for testing: Served as sandbox for pipeline design</a:t>
            </a:r>
            <a:endParaRPr sz="1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chemeClr val="dk1"/>
              </a:solidFill>
            </a:endParaRPr>
          </a:p>
        </p:txBody>
      </p:sp>
      <p:sp>
        <p:nvSpPr>
          <p:cNvPr id="5004" name="Google Shape;5004;p75"/>
          <p:cNvSpPr txBox="1"/>
          <p:nvPr/>
        </p:nvSpPr>
        <p:spPr>
          <a:xfrm>
            <a:off x="1658250" y="440250"/>
            <a:ext cx="6436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Model Selection Strategy: From Short to Long-Form Text</a:t>
            </a:r>
            <a:endParaRPr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05" name="Google Shape;5005;p75"/>
          <p:cNvSpPr/>
          <p:nvPr/>
        </p:nvSpPr>
        <p:spPr>
          <a:xfrm>
            <a:off x="5943350" y="2927675"/>
            <a:ext cx="1645200" cy="6798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100" u="none" cap="none" strike="noStrike">
                <a:solidFill>
                  <a:schemeClr val="dk1"/>
                </a:solidFill>
              </a:rPr>
              <a:t>Meta L</a:t>
            </a:r>
            <a:r>
              <a:rPr lang="en" sz="1100">
                <a:solidFill>
                  <a:schemeClr val="dk1"/>
                </a:solidFill>
              </a:rPr>
              <a:t>lama:</a:t>
            </a:r>
            <a:r>
              <a:rPr i="0" lang="en" sz="1100" u="none" cap="none" strike="noStrike">
                <a:solidFill>
                  <a:schemeClr val="dk1"/>
                </a:solidFill>
              </a:rPr>
              <a:t> Chosen for its larger context window and better fluency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  <p:sp>
        <p:nvSpPr>
          <p:cNvPr id="5006" name="Google Shape;5006;p75"/>
          <p:cNvSpPr/>
          <p:nvPr/>
        </p:nvSpPr>
        <p:spPr>
          <a:xfrm>
            <a:off x="3196684" y="970611"/>
            <a:ext cx="1588170" cy="484122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chemeClr val="accent3"/>
                </a:highlight>
              </a:rPr>
              <a:t>      Phase 1</a:t>
            </a:r>
            <a:endParaRPr b="1" i="0" sz="1400" u="none" cap="none" strike="noStrike"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sp>
        <p:nvSpPr>
          <p:cNvPr id="5007" name="Google Shape;5007;p75"/>
          <p:cNvSpPr/>
          <p:nvPr/>
        </p:nvSpPr>
        <p:spPr>
          <a:xfrm>
            <a:off x="5535664" y="1626553"/>
            <a:ext cx="1588170" cy="484122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rgbClr val="000000"/>
                </a:solidFill>
                <a:highlight>
                  <a:schemeClr val="accent3"/>
                </a:highlight>
              </a:rPr>
              <a:t>      Phase 2</a:t>
            </a:r>
            <a:endParaRPr b="1" i="0" sz="1400" u="none" cap="none" strike="noStrike">
              <a:solidFill>
                <a:srgbClr val="000000"/>
              </a:solidFill>
              <a:highlight>
                <a:schemeClr val="accent3"/>
              </a:highlight>
            </a:endParaRPr>
          </a:p>
        </p:txBody>
      </p:sp>
      <p:sp>
        <p:nvSpPr>
          <p:cNvPr id="5008" name="Google Shape;5008;p75"/>
          <p:cNvSpPr/>
          <p:nvPr/>
        </p:nvSpPr>
        <p:spPr>
          <a:xfrm>
            <a:off x="5943350" y="3607475"/>
            <a:ext cx="1645200" cy="912300"/>
          </a:xfrm>
          <a:prstGeom prst="rect">
            <a:avLst/>
          </a:prstGeom>
          <a:solidFill>
            <a:schemeClr val="accent1"/>
          </a:solidFill>
          <a:ln cap="flat" cmpd="sng" w="25400">
            <a:solidFill>
              <a:srgbClr val="695B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Mistral-7B:</a:t>
            </a:r>
            <a:r>
              <a:rPr i="0" lang="en" sz="1100" u="none" cap="none" strike="noStrike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chosen for its large context window, instruction tuning, and strong stylistic fluency.</a:t>
            </a:r>
            <a:endParaRPr i="0" sz="110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2" name="Shape 5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3" name="Google Shape;5013;p76"/>
          <p:cNvSpPr txBox="1"/>
          <p:nvPr>
            <p:ph type="title"/>
          </p:nvPr>
        </p:nvSpPr>
        <p:spPr>
          <a:xfrm>
            <a:off x="1462375" y="41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Cambria"/>
                <a:ea typeface="Cambria"/>
                <a:cs typeface="Cambria"/>
                <a:sym typeface="Cambria"/>
              </a:rPr>
              <a:t>04 Our Implementation vs Existing Work:</a:t>
            </a:r>
            <a:endParaRPr sz="2600">
              <a:latin typeface="Cambria"/>
              <a:ea typeface="Cambria"/>
              <a:cs typeface="Cambria"/>
              <a:sym typeface="Cambria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5014" name="Google Shape;5014;p76"/>
          <p:cNvPicPr preferRelativeResize="0"/>
          <p:nvPr/>
        </p:nvPicPr>
        <p:blipFill rotWithShape="1">
          <a:blip r:embed="rId3">
            <a:alphaModFix/>
          </a:blip>
          <a:srcRect b="0" l="6124" r="6256" t="17918"/>
          <a:stretch/>
        </p:blipFill>
        <p:spPr>
          <a:xfrm>
            <a:off x="2053175" y="618950"/>
            <a:ext cx="4916225" cy="30702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5" name="Google Shape;5015;p76"/>
          <p:cNvSpPr/>
          <p:nvPr/>
        </p:nvSpPr>
        <p:spPr>
          <a:xfrm>
            <a:off x="46775" y="614425"/>
            <a:ext cx="2006400" cy="4377000"/>
          </a:xfrm>
          <a:prstGeom prst="rect">
            <a:avLst/>
          </a:prstGeom>
          <a:solidFill>
            <a:srgbClr val="C7DBE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TextSETTR (Riley et al., 2021)</a:t>
            </a:r>
            <a:endParaRPr b="1" sz="1100"/>
          </a:p>
          <a:p>
            <a:pPr indent="-298450" lvl="0" marL="228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T5 model + few-shot prompting: Style transfer using prompt-based conditioning (no fine-tuning needed)</a:t>
            </a:r>
            <a:endParaRPr sz="1100"/>
          </a:p>
          <a:p>
            <a:pPr indent="-298450" lvl="0" marL="228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Model v3 (T5 Few-Shot)</a:t>
            </a:r>
            <a:r>
              <a:rPr lang="en" sz="1100"/>
              <a:t> injected 3 example quotes into the prompt: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[Example 1: “Even silence tells a story.”] 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[Example 2: “You are allowed to begin again.”] 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[Example 3: “Softness is not weakness.”]  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/>
              <a:t>→ Now rewrite: “You are not lost.”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6" name="Google Shape;5016;p76"/>
          <p:cNvSpPr/>
          <p:nvPr/>
        </p:nvSpPr>
        <p:spPr>
          <a:xfrm>
            <a:off x="7085275" y="614100"/>
            <a:ext cx="2006400" cy="4377000"/>
          </a:xfrm>
          <a:prstGeom prst="rect">
            <a:avLst/>
          </a:prstGeom>
          <a:solidFill>
            <a:srgbClr val="F6CF8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STYLEMC (Khan et al.,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2023)</a:t>
            </a:r>
            <a:endParaRPr b="1" sz="1100"/>
          </a:p>
          <a:p>
            <a:pPr indent="-298450" lvl="0" marL="2286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Style-specific scoring using contrastive features</a:t>
            </a:r>
            <a:br>
              <a:rPr lang="en" sz="1100"/>
            </a:br>
            <a:endParaRPr sz="11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Energy = weighted sum of fluency, semantics, style similarity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en" sz="1100"/>
              <a:t>Model v2 (BART)</a:t>
            </a:r>
            <a:r>
              <a:rPr lang="en" sz="1100"/>
              <a:t> generated multiple rewrite versions per input</a:t>
            </a:r>
            <a:br>
              <a:rPr lang="en" sz="1100"/>
            </a:b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Each version was scored using: </a:t>
            </a:r>
            <a:r>
              <a:rPr lang="en" sz="1000">
                <a:solidFill>
                  <a:schemeClr val="dk1"/>
                </a:solidFill>
              </a:rPr>
              <a:t>Energy = 0.3 * Fluency + 0.3 * SemanticSim + 0.4 * StyleSim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Example:</a:t>
            </a:r>
            <a:endParaRPr sz="1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/>
              <a:t>v1: “You’re not lost.” → Score = 0.54</a:t>
            </a:r>
            <a:br>
              <a:rPr lang="en" sz="1000"/>
            </a:br>
            <a:r>
              <a:rPr lang="en" sz="1000"/>
              <a:t>v2: “You are unfolding into new directions.” → Score = 0.78</a:t>
            </a:r>
            <a:endParaRPr b="1" sz="1000"/>
          </a:p>
        </p:txBody>
      </p:sp>
      <p:sp>
        <p:nvSpPr>
          <p:cNvPr id="5017" name="Google Shape;5017;p76"/>
          <p:cNvSpPr/>
          <p:nvPr/>
        </p:nvSpPr>
        <p:spPr>
          <a:xfrm>
            <a:off x="2367700" y="3821100"/>
            <a:ext cx="4424100" cy="1170300"/>
          </a:xfrm>
          <a:prstGeom prst="rect">
            <a:avLst/>
          </a:prstGeom>
          <a:solidFill>
            <a:srgbClr val="EDB9AD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Fine-Tuned GPT (Sawicki et al., 2023)</a:t>
            </a:r>
            <a:endParaRPr b="1" sz="1100"/>
          </a:p>
          <a:p>
            <a:pPr indent="-298450" lvl="0" marL="2286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Fine-tuned GPT-3 with 300 poems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      In </a:t>
            </a:r>
            <a:r>
              <a:rPr b="1" lang="en" sz="1100"/>
              <a:t>Model v4 (T5 Metadata-aware)</a:t>
            </a:r>
            <a:r>
              <a:rPr lang="en" sz="1100"/>
              <a:t>, we simulated this by:</a:t>
            </a:r>
            <a:endParaRPr sz="1100"/>
          </a:p>
          <a:p>
            <a:pPr indent="-29845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000"/>
              <a:t>Annotating quotes with </a:t>
            </a:r>
            <a:r>
              <a:rPr lang="en" sz="1000">
                <a:solidFill>
                  <a:schemeClr val="dk1"/>
                </a:solidFill>
              </a:rPr>
              <a:t>tone, text_type, and document_length</a:t>
            </a:r>
            <a:endParaRPr sz="1000">
              <a:solidFill>
                <a:schemeClr val="dk1"/>
              </a:solidFill>
            </a:endParaRPr>
          </a:p>
          <a:p>
            <a:pPr indent="-292100" lvl="0" marL="228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Conditioning prompts to say:</a:t>
            </a:r>
            <a:br>
              <a:rPr lang="en" sz="1000"/>
            </a:br>
            <a:r>
              <a:rPr i="1" lang="en" sz="1000"/>
              <a:t>“Generate a short, introspective quote in user’s voice.”</a:t>
            </a:r>
            <a:endParaRPr i="1"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1" name="Shape 5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2" name="Google Shape;5022;p77"/>
          <p:cNvPicPr preferRelativeResize="0"/>
          <p:nvPr/>
        </p:nvPicPr>
        <p:blipFill rotWithShape="1">
          <a:blip r:embed="rId3">
            <a:alphaModFix/>
          </a:blip>
          <a:srcRect b="0" l="0" r="50639" t="0"/>
          <a:stretch/>
        </p:blipFill>
        <p:spPr>
          <a:xfrm>
            <a:off x="1316026" y="829175"/>
            <a:ext cx="1899625" cy="3848499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23" name="Google Shape;5023;p77"/>
          <p:cNvSpPr txBox="1"/>
          <p:nvPr>
            <p:ph type="title"/>
          </p:nvPr>
        </p:nvSpPr>
        <p:spPr>
          <a:xfrm>
            <a:off x="5209225" y="3083725"/>
            <a:ext cx="26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Dataset-1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Model-1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Short-form</a:t>
            </a:r>
            <a:r>
              <a:rPr lang="en" sz="3000"/>
              <a:t> </a:t>
            </a:r>
            <a:endParaRPr sz="3000"/>
          </a:p>
        </p:txBody>
      </p:sp>
      <p:sp>
        <p:nvSpPr>
          <p:cNvPr id="5024" name="Google Shape;5024;p77"/>
          <p:cNvSpPr txBox="1"/>
          <p:nvPr>
            <p:ph idx="2" type="title"/>
          </p:nvPr>
        </p:nvSpPr>
        <p:spPr>
          <a:xfrm>
            <a:off x="5285425" y="1653975"/>
            <a:ext cx="146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025" name="Google Shape;5025;p77"/>
          <p:cNvSpPr/>
          <p:nvPr/>
        </p:nvSpPr>
        <p:spPr>
          <a:xfrm rot="-2363203">
            <a:off x="981345" y="771272"/>
            <a:ext cx="865713" cy="278272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6" name="Google Shape;5026;p77"/>
          <p:cNvSpPr/>
          <p:nvPr/>
        </p:nvSpPr>
        <p:spPr>
          <a:xfrm rot="8369713">
            <a:off x="2691864" y="4387342"/>
            <a:ext cx="967774" cy="278270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27" name="Google Shape;5027;p77"/>
          <p:cNvGrpSpPr/>
          <p:nvPr/>
        </p:nvGrpSpPr>
        <p:grpSpPr>
          <a:xfrm>
            <a:off x="7809684" y="4361085"/>
            <a:ext cx="1017917" cy="982726"/>
            <a:chOff x="7809684" y="4361085"/>
            <a:chExt cx="1017917" cy="982726"/>
          </a:xfrm>
        </p:grpSpPr>
        <p:grpSp>
          <p:nvGrpSpPr>
            <p:cNvPr id="5028" name="Google Shape;5028;p77"/>
            <p:cNvGrpSpPr/>
            <p:nvPr/>
          </p:nvGrpSpPr>
          <p:grpSpPr>
            <a:xfrm>
              <a:off x="8033934" y="4424584"/>
              <a:ext cx="793667" cy="919227"/>
              <a:chOff x="1434240" y="3556440"/>
              <a:chExt cx="616680" cy="714240"/>
            </a:xfrm>
          </p:grpSpPr>
          <p:sp>
            <p:nvSpPr>
              <p:cNvPr id="5029" name="Google Shape;5029;p77"/>
              <p:cNvSpPr/>
              <p:nvPr/>
            </p:nvSpPr>
            <p:spPr>
              <a:xfrm>
                <a:off x="1591200" y="3556440"/>
                <a:ext cx="459720" cy="440280"/>
              </a:xfrm>
              <a:custGeom>
                <a:rect b="b" l="l" r="r" t="t"/>
                <a:pathLst>
                  <a:path extrusionOk="0" h="1223" w="1277">
                    <a:moveTo>
                      <a:pt x="1131" y="267"/>
                    </a:moveTo>
                    <a:cubicBezTo>
                      <a:pt x="801" y="-111"/>
                      <a:pt x="139" y="-122"/>
                      <a:pt x="14" y="448"/>
                    </a:cubicBezTo>
                    <a:cubicBezTo>
                      <a:pt x="-38" y="683"/>
                      <a:pt x="65" y="943"/>
                      <a:pt x="263" y="1079"/>
                    </a:cubicBezTo>
                    <a:cubicBezTo>
                      <a:pt x="347" y="1137"/>
                      <a:pt x="442" y="1173"/>
                      <a:pt x="541" y="1199"/>
                    </a:cubicBezTo>
                    <a:cubicBezTo>
                      <a:pt x="605" y="1216"/>
                      <a:pt x="672" y="1227"/>
                      <a:pt x="737" y="1221"/>
                    </a:cubicBezTo>
                    <a:cubicBezTo>
                      <a:pt x="872" y="1210"/>
                      <a:pt x="991" y="1130"/>
                      <a:pt x="1089" y="1034"/>
                    </a:cubicBezTo>
                    <a:cubicBezTo>
                      <a:pt x="1154" y="969"/>
                      <a:pt x="1214" y="896"/>
                      <a:pt x="1247" y="810"/>
                    </a:cubicBezTo>
                    <a:cubicBezTo>
                      <a:pt x="1318" y="629"/>
                      <a:pt x="1260" y="414"/>
                      <a:pt x="1131" y="267"/>
                    </a:cubicBezTo>
                    <a:moveTo>
                      <a:pt x="777" y="1048"/>
                    </a:moveTo>
                    <a:cubicBezTo>
                      <a:pt x="739" y="1061"/>
                      <a:pt x="698" y="1064"/>
                      <a:pt x="659" y="1064"/>
                    </a:cubicBezTo>
                    <a:cubicBezTo>
                      <a:pt x="530" y="1064"/>
                      <a:pt x="405" y="1019"/>
                      <a:pt x="311" y="928"/>
                    </a:cubicBezTo>
                    <a:cubicBezTo>
                      <a:pt x="192" y="812"/>
                      <a:pt x="108" y="595"/>
                      <a:pt x="167" y="435"/>
                    </a:cubicBezTo>
                    <a:cubicBezTo>
                      <a:pt x="263" y="171"/>
                      <a:pt x="554" y="100"/>
                      <a:pt x="790" y="184"/>
                    </a:cubicBezTo>
                    <a:cubicBezTo>
                      <a:pt x="833" y="199"/>
                      <a:pt x="876" y="218"/>
                      <a:pt x="913" y="246"/>
                    </a:cubicBezTo>
                    <a:cubicBezTo>
                      <a:pt x="1003" y="315"/>
                      <a:pt x="1068" y="438"/>
                      <a:pt x="1081" y="549"/>
                    </a:cubicBezTo>
                    <a:cubicBezTo>
                      <a:pt x="1100" y="745"/>
                      <a:pt x="984" y="980"/>
                      <a:pt x="777" y="10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0" name="Google Shape;5030;p77"/>
              <p:cNvSpPr/>
              <p:nvPr/>
            </p:nvSpPr>
            <p:spPr>
              <a:xfrm>
                <a:off x="1575360" y="3904560"/>
                <a:ext cx="146880" cy="175680"/>
              </a:xfrm>
              <a:custGeom>
                <a:rect b="b" l="l" r="r" t="t"/>
                <a:pathLst>
                  <a:path extrusionOk="0" h="488" w="408">
                    <a:moveTo>
                      <a:pt x="408" y="110"/>
                    </a:moveTo>
                    <a:cubicBezTo>
                      <a:pt x="355" y="64"/>
                      <a:pt x="333" y="45"/>
                      <a:pt x="281" y="0"/>
                    </a:cubicBezTo>
                    <a:cubicBezTo>
                      <a:pt x="183" y="129"/>
                      <a:pt x="90" y="262"/>
                      <a:pt x="0" y="396"/>
                    </a:cubicBezTo>
                    <a:cubicBezTo>
                      <a:pt x="79" y="398"/>
                      <a:pt x="81" y="477"/>
                      <a:pt x="157" y="488"/>
                    </a:cubicBezTo>
                    <a:cubicBezTo>
                      <a:pt x="245" y="359"/>
                      <a:pt x="322" y="239"/>
                      <a:pt x="408" y="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31" name="Google Shape;5031;p77"/>
              <p:cNvSpPr/>
              <p:nvPr/>
            </p:nvSpPr>
            <p:spPr>
              <a:xfrm>
                <a:off x="1434240" y="4028400"/>
                <a:ext cx="208080" cy="242280"/>
              </a:xfrm>
              <a:custGeom>
                <a:rect b="b" l="l" r="r" t="t"/>
                <a:pathLst>
                  <a:path extrusionOk="0" h="673" w="578">
                    <a:moveTo>
                      <a:pt x="247" y="151"/>
                    </a:moveTo>
                    <a:cubicBezTo>
                      <a:pt x="273" y="114"/>
                      <a:pt x="297" y="77"/>
                      <a:pt x="333" y="47"/>
                    </a:cubicBezTo>
                    <a:cubicBezTo>
                      <a:pt x="366" y="17"/>
                      <a:pt x="411" y="-4"/>
                      <a:pt x="456" y="0"/>
                    </a:cubicBezTo>
                    <a:cubicBezTo>
                      <a:pt x="534" y="6"/>
                      <a:pt x="594" y="91"/>
                      <a:pt x="574" y="166"/>
                    </a:cubicBezTo>
                    <a:cubicBezTo>
                      <a:pt x="568" y="189"/>
                      <a:pt x="557" y="207"/>
                      <a:pt x="544" y="228"/>
                    </a:cubicBezTo>
                    <a:cubicBezTo>
                      <a:pt x="475" y="344"/>
                      <a:pt x="396" y="454"/>
                      <a:pt x="308" y="555"/>
                    </a:cubicBezTo>
                    <a:cubicBezTo>
                      <a:pt x="276" y="592"/>
                      <a:pt x="245" y="628"/>
                      <a:pt x="202" y="652"/>
                    </a:cubicBezTo>
                    <a:cubicBezTo>
                      <a:pt x="101" y="710"/>
                      <a:pt x="-41" y="643"/>
                      <a:pt x="11" y="521"/>
                    </a:cubicBezTo>
                    <a:cubicBezTo>
                      <a:pt x="65" y="394"/>
                      <a:pt x="168" y="267"/>
                      <a:pt x="247" y="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32" name="Google Shape;5032;p77"/>
              <p:cNvGrpSpPr/>
              <p:nvPr/>
            </p:nvGrpSpPr>
            <p:grpSpPr>
              <a:xfrm>
                <a:off x="1631160" y="3599280"/>
                <a:ext cx="358560" cy="384120"/>
                <a:chOff x="1631160" y="3599280"/>
                <a:chExt cx="358560" cy="384120"/>
              </a:xfrm>
            </p:grpSpPr>
            <p:sp>
              <p:nvSpPr>
                <p:cNvPr id="5033" name="Google Shape;5033;p77"/>
                <p:cNvSpPr/>
                <p:nvPr/>
              </p:nvSpPr>
              <p:spPr>
                <a:xfrm>
                  <a:off x="1638360" y="3605760"/>
                  <a:ext cx="351360" cy="337320"/>
                </a:xfrm>
                <a:custGeom>
                  <a:rect b="b" l="l" r="r" t="t"/>
                  <a:pathLst>
                    <a:path extrusionOk="0" h="937" w="976">
                      <a:moveTo>
                        <a:pt x="3" y="389"/>
                      </a:moveTo>
                      <a:cubicBezTo>
                        <a:pt x="35" y="88"/>
                        <a:pt x="418" y="-70"/>
                        <a:pt x="679" y="29"/>
                      </a:cubicBezTo>
                      <a:cubicBezTo>
                        <a:pt x="872" y="102"/>
                        <a:pt x="1006" y="316"/>
                        <a:pt x="971" y="518"/>
                      </a:cubicBezTo>
                      <a:cubicBezTo>
                        <a:pt x="958" y="591"/>
                        <a:pt x="926" y="658"/>
                        <a:pt x="888" y="722"/>
                      </a:cubicBezTo>
                      <a:cubicBezTo>
                        <a:pt x="860" y="769"/>
                        <a:pt x="829" y="815"/>
                        <a:pt x="786" y="851"/>
                      </a:cubicBezTo>
                      <a:cubicBezTo>
                        <a:pt x="617" y="993"/>
                        <a:pt x="313" y="946"/>
                        <a:pt x="165" y="798"/>
                      </a:cubicBezTo>
                      <a:cubicBezTo>
                        <a:pt x="61" y="694"/>
                        <a:pt x="-14" y="541"/>
                        <a:pt x="3" y="389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4" name="Google Shape;5034;p77"/>
                <p:cNvSpPr/>
                <p:nvPr/>
              </p:nvSpPr>
              <p:spPr>
                <a:xfrm>
                  <a:off x="1778760" y="3763440"/>
                  <a:ext cx="39600" cy="71280"/>
                </a:xfrm>
                <a:custGeom>
                  <a:rect b="b" l="l" r="r" t="t"/>
                  <a:pathLst>
                    <a:path extrusionOk="0" fill="none" h="198" w="110">
                      <a:moveTo>
                        <a:pt x="0" y="0"/>
                      </a:moveTo>
                      <a:cubicBezTo>
                        <a:pt x="26" y="71"/>
                        <a:pt x="63" y="138"/>
                        <a:pt x="110" y="19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9800" lIns="96475" spcFirstLastPara="1" rIns="96475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5" name="Google Shape;5035;p77"/>
                <p:cNvSpPr/>
                <p:nvPr/>
              </p:nvSpPr>
              <p:spPr>
                <a:xfrm>
                  <a:off x="1803600" y="3706920"/>
                  <a:ext cx="66600" cy="127080"/>
                </a:xfrm>
                <a:custGeom>
                  <a:rect b="b" l="l" r="r" t="t"/>
                  <a:pathLst>
                    <a:path extrusionOk="0" fill="none" h="353" w="185">
                      <a:moveTo>
                        <a:pt x="0" y="0"/>
                      </a:moveTo>
                      <a:cubicBezTo>
                        <a:pt x="50" y="123"/>
                        <a:pt x="112" y="241"/>
                        <a:pt x="185" y="35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6" name="Google Shape;5036;p77"/>
                <p:cNvSpPr/>
                <p:nvPr/>
              </p:nvSpPr>
              <p:spPr>
                <a:xfrm>
                  <a:off x="1631160" y="3889800"/>
                  <a:ext cx="130680" cy="93600"/>
                </a:xfrm>
                <a:custGeom>
                  <a:rect b="b" l="l" r="r" t="t"/>
                  <a:pathLst>
                    <a:path extrusionOk="0" fill="none" h="260" w="363">
                      <a:moveTo>
                        <a:pt x="0" y="0"/>
                      </a:moveTo>
                      <a:cubicBezTo>
                        <a:pt x="84" y="127"/>
                        <a:pt x="215" y="221"/>
                        <a:pt x="363" y="26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7" name="Google Shape;5037;p77"/>
                <p:cNvSpPr/>
                <p:nvPr/>
              </p:nvSpPr>
              <p:spPr>
                <a:xfrm>
                  <a:off x="1883520" y="3889800"/>
                  <a:ext cx="94680" cy="78120"/>
                </a:xfrm>
                <a:custGeom>
                  <a:rect b="b" l="l" r="r" t="t"/>
                  <a:pathLst>
                    <a:path extrusionOk="0" fill="none" h="217" w="263">
                      <a:moveTo>
                        <a:pt x="0" y="217"/>
                      </a:moveTo>
                      <a:cubicBezTo>
                        <a:pt x="106" y="172"/>
                        <a:pt x="198" y="97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8" name="Google Shape;5038;p77"/>
                <p:cNvSpPr/>
                <p:nvPr/>
              </p:nvSpPr>
              <p:spPr>
                <a:xfrm>
                  <a:off x="1684440" y="3599280"/>
                  <a:ext cx="53640" cy="32400"/>
                </a:xfrm>
                <a:custGeom>
                  <a:rect b="b" l="l" r="r" t="t"/>
                  <a:pathLst>
                    <a:path extrusionOk="0" fill="none" h="90" w="149">
                      <a:moveTo>
                        <a:pt x="0" y="90"/>
                      </a:moveTo>
                      <a:cubicBezTo>
                        <a:pt x="50" y="60"/>
                        <a:pt x="99" y="30"/>
                        <a:pt x="14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39" name="Google Shape;5039;p77"/>
            <p:cNvGrpSpPr/>
            <p:nvPr/>
          </p:nvGrpSpPr>
          <p:grpSpPr>
            <a:xfrm>
              <a:off x="7809684" y="4361085"/>
              <a:ext cx="268726" cy="711196"/>
              <a:chOff x="1684460" y="4511710"/>
              <a:chExt cx="208800" cy="552600"/>
            </a:xfrm>
          </p:grpSpPr>
          <p:sp>
            <p:nvSpPr>
              <p:cNvPr id="5040" name="Google Shape;5040;p77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41" name="Google Shape;5041;p77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5042" name="Google Shape;5042;p77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3" name="Google Shape;5043;p77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4" name="Google Shape;5044;p77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5" name="Google Shape;5045;p77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6" name="Google Shape;5046;p77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47" name="Google Shape;5047;p77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048" name="Google Shape;5048;p77"/>
          <p:cNvSpPr txBox="1"/>
          <p:nvPr/>
        </p:nvSpPr>
        <p:spPr>
          <a:xfrm>
            <a:off x="4365325" y="738500"/>
            <a:ext cx="34242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05 Methodology: </a:t>
            </a:r>
            <a:endParaRPr sz="23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2" name="Shape 5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3" name="Google Shape;5053;p78"/>
          <p:cNvSpPr txBox="1"/>
          <p:nvPr>
            <p:ph type="title"/>
          </p:nvPr>
        </p:nvSpPr>
        <p:spPr>
          <a:xfrm>
            <a:off x="796200" y="57200"/>
            <a:ext cx="773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Methodology: Model 1(</a:t>
            </a:r>
            <a:r>
              <a:rPr b="1" lang="en" sz="240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Short-form texts)</a:t>
            </a:r>
            <a:endParaRPr b="1" sz="2400">
              <a:solidFill>
                <a:schemeClr val="accent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054" name="Google Shape;5054;p78"/>
          <p:cNvSpPr/>
          <p:nvPr/>
        </p:nvSpPr>
        <p:spPr>
          <a:xfrm>
            <a:off x="796200" y="629900"/>
            <a:ext cx="7970100" cy="4433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055" name="Google Shape;5055;p78"/>
          <p:cNvGraphicFramePr/>
          <p:nvPr/>
        </p:nvGraphicFramePr>
        <p:xfrm>
          <a:off x="1100563" y="977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{998FC480-075F-4CDF-95C9-0D23A9310B65}</a:tableStyleId>
              </a:tblPr>
              <a:tblGrid>
                <a:gridCol w="976550"/>
                <a:gridCol w="1611600"/>
                <a:gridCol w="1856225"/>
                <a:gridCol w="1481450"/>
                <a:gridCol w="1481450"/>
              </a:tblGrid>
              <a:tr h="473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 Format/Metadata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Hyperparameters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Methodology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Reflection of Existing Methods</a:t>
                      </a:r>
                      <a:endParaRPr b="1" sz="12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1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GPT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| 125 - 355 M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(v1)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Plain Quotes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Fixed Prompt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Static prompting without personalization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TextSETTR → Uses text-style vectors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6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BART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140 M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(v2)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Quotes with Style Vectors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STYLEMC-inspired energy scoring function: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w₁ = 0.3 (fluency), w₂ = 0.3 (Semantic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Similarity)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w₃ = 0.4 (Style Similarity)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STYLEMC-inspired energy scoring function, Weighted scoring using cosine similarity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STYLEMC → Contrastive-inspired evaluation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0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T5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220 - 770 M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(v3)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Quotes, Few-Shot Prompts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top_p = 0.95, temperature = 0.6, max_length = 50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Few-shot declarative style prompting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TextSETTR → Uses metadata for style conditioning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83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T5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| 770 M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(v4)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Quotes with Annotations (Tone, Type, Structure)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Adjusted for Metadata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Style-aware generation or post-eval cosine similarity ranking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TextSETTR → Uses text-style vectors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056" name="Google Shape;5056;p78"/>
          <p:cNvSpPr txBox="1"/>
          <p:nvPr/>
        </p:nvSpPr>
        <p:spPr>
          <a:xfrm>
            <a:off x="2420125" y="586913"/>
            <a:ext cx="4586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Overview of Model 1 Variants</a:t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5057" name="Google Shape;5057;p78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{D357340C-C951-477D-932D-B0525D2C8B38}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58" name="Google Shape;5058;p78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{D357340C-C951-477D-932D-B0525D2C8B38}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059" name="Google Shape;5059;p78"/>
          <p:cNvSpPr txBox="1"/>
          <p:nvPr/>
        </p:nvSpPr>
        <p:spPr>
          <a:xfrm>
            <a:off x="1135525" y="4648025"/>
            <a:ext cx="8069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900"/>
              <a:t>Metadata Used: Custom style vectors derived from user’s past writing and Annotated dimensions: tone, text type, structure, document length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3" name="Shape 5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4" name="Google Shape;5064;p79"/>
          <p:cNvSpPr/>
          <p:nvPr/>
        </p:nvSpPr>
        <p:spPr>
          <a:xfrm>
            <a:off x="845550" y="631275"/>
            <a:ext cx="8069700" cy="4323900"/>
          </a:xfrm>
          <a:prstGeom prst="rect">
            <a:avLst/>
          </a:prstGeom>
          <a:solidFill>
            <a:srgbClr val="FDFDF6"/>
          </a:solidFill>
          <a:ln cap="flat" cmpd="sng" w="9525">
            <a:solidFill>
              <a:srgbClr val="FFF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5" name="Google Shape;5065;p79"/>
          <p:cNvSpPr txBox="1"/>
          <p:nvPr/>
        </p:nvSpPr>
        <p:spPr>
          <a:xfrm>
            <a:off x="1205375" y="234350"/>
            <a:ext cx="5442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 Model 1: Sample Outputs (Short- Form Texts)</a:t>
            </a:r>
            <a:endParaRPr b="1" sz="1600">
              <a:solidFill>
                <a:schemeClr val="dk1"/>
              </a:solidFill>
            </a:endParaRPr>
          </a:p>
        </p:txBody>
      </p:sp>
      <p:graphicFrame>
        <p:nvGraphicFramePr>
          <p:cNvPr id="5066" name="Google Shape;5066;p79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{D357340C-C951-477D-932D-B0525D2C8B38}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67" name="Google Shape;5067;p79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{D357340C-C951-477D-932D-B0525D2C8B38}</a:tableStyleId>
              </a:tblPr>
              <a:tblGrid>
                <a:gridCol w="19050"/>
              </a:tblGrid>
              <a:tr h="19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068" name="Google Shape;5068;p79"/>
          <p:cNvGraphicFramePr/>
          <p:nvPr/>
        </p:nvGraphicFramePr>
        <p:xfrm>
          <a:off x="1248675" y="7889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{D357340C-C951-477D-932D-B0525D2C8B38}</a:tableStyleId>
              </a:tblPr>
              <a:tblGrid>
                <a:gridCol w="1118575"/>
                <a:gridCol w="2012875"/>
                <a:gridCol w="1685425"/>
                <a:gridCol w="2446550"/>
              </a:tblGrid>
              <a:tr h="3452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</a:rPr>
                        <a:t>Version</a:t>
                      </a:r>
                      <a:endParaRPr b="1" sz="12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</a:rPr>
                        <a:t>Sample Output</a:t>
                      </a:r>
                      <a:endParaRPr b="1" sz="12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</a:rPr>
                        <a:t>What Changed</a:t>
                      </a:r>
                      <a:endParaRPr b="1" sz="12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191919"/>
                          </a:solidFill>
                        </a:rPr>
                        <a:t>How It Improved</a:t>
                      </a:r>
                      <a:endParaRPr b="1" sz="12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06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Ranking-4 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v1 – GPT (Baseline)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(125M – 355M)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191919"/>
                          </a:solidFill>
                        </a:rPr>
                        <a:t>“You are not lost, just finding a new path.”</a:t>
                      </a:r>
                      <a:endParaRPr i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Fixed prompt, no metadata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Basic fluency, but lacks personalization or emotional depth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900"/>
                        <a:t>Outputs are </a:t>
                      </a:r>
                      <a:r>
                        <a:rPr b="1" lang="en" sz="900"/>
                        <a:t>generic</a:t>
                      </a:r>
                      <a:r>
                        <a:rPr lang="en" sz="900"/>
                        <a:t>, lacking emotional depth or structure control</a:t>
                      </a:r>
                      <a:r>
                        <a:rPr lang="en" sz="900">
                          <a:solidFill>
                            <a:srgbClr val="191919"/>
                          </a:solidFill>
                        </a:rPr>
                        <a:t>)</a:t>
                      </a:r>
                      <a:endParaRPr sz="9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1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Ranking-3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v2 – BART + STYLEMC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(140M)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191919"/>
                          </a:solidFill>
                        </a:rPr>
                        <a:t>“Even when lost, you are rewriting the map of who you are meant to be.”</a:t>
                      </a:r>
                      <a:endParaRPr i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Scored with: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w₁ = 0.3</a:t>
                      </a: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, </a:t>
                      </a: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w₂ = 0.3</a:t>
                      </a: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, </a:t>
                      </a: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w₃ = 0.4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Adds style alignment and semantic closeness. Reflects more depth and tone control.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b="1" lang="en" sz="900"/>
                        <a:t>post-hoc control</a:t>
                      </a:r>
                      <a:r>
                        <a:rPr lang="en" sz="900"/>
                        <a:t> rather than generation tuning)</a:t>
                      </a:r>
                      <a:endParaRPr sz="9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Ranking-2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v3 – T5 (Few-shot)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(220M - Small 770M - Base)</a:t>
                      </a:r>
                      <a:endParaRPr b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191919"/>
                          </a:solidFill>
                        </a:rPr>
                        <a:t>“In every detour lies a destination written just for you.”</a:t>
                      </a:r>
                      <a:endParaRPr i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Few-shot prompting</a:t>
                      </a: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: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3 quote examples, top_p=0.95, temp=0.6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Captures voice and flow from examples. More nuanced structure, emotional color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91919"/>
                          </a:solidFill>
                        </a:rPr>
                        <a:t>(Slightly more prone to hallucinations without grounding)</a:t>
                      </a:r>
                      <a:endParaRPr sz="9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5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4"/>
                          </a:solidFill>
                        </a:rPr>
                        <a:t>Ranking-1</a:t>
                      </a:r>
                      <a:endParaRPr b="1" sz="1000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4"/>
                          </a:solidFill>
                        </a:rPr>
                        <a:t>v4 – T5 + Metadata</a:t>
                      </a:r>
                      <a:endParaRPr b="1" sz="1000">
                        <a:solidFill>
                          <a:schemeClr val="accent4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accent4"/>
                          </a:solidFill>
                        </a:rPr>
                        <a:t>(770M)</a:t>
                      </a:r>
                      <a:endParaRPr b="1" sz="1000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rgbClr val="191919"/>
                          </a:solidFill>
                        </a:rPr>
                        <a:t>“Your journey bends because it listens to the story your soul whispers.”</a:t>
                      </a:r>
                      <a:endParaRPr i="1"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191919"/>
                          </a:solidFill>
                        </a:rPr>
                        <a:t>Conditioned on metadata</a:t>
                      </a: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: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tone: introspective, type: quote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91919"/>
                          </a:solidFill>
                        </a:rPr>
                        <a:t>Output mirrors intent, tone, and format precisely. High fluency and personalization</a:t>
                      </a:r>
                      <a:endParaRPr sz="1000">
                        <a:solidFill>
                          <a:srgbClr val="191919"/>
                        </a:solidFill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>
                          <a:solidFill>
                            <a:srgbClr val="191919"/>
                          </a:solidFill>
                        </a:rPr>
                        <a:t>(</a:t>
                      </a:r>
                      <a:r>
                        <a:rPr lang="en" sz="900"/>
                        <a:t>Creating quote-style outputs where </a:t>
                      </a:r>
                      <a:r>
                        <a:rPr b="1" lang="en" sz="900"/>
                        <a:t>voice, tone, and structure must be tightly preserved</a:t>
                      </a:r>
                      <a:r>
                        <a:rPr lang="en" sz="900">
                          <a:solidFill>
                            <a:srgbClr val="191919"/>
                          </a:solidFill>
                        </a:rPr>
                        <a:t>)</a:t>
                      </a:r>
                      <a:endParaRPr sz="900">
                        <a:solidFill>
                          <a:srgbClr val="191919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069" name="Google Shape;5069;p79"/>
          <p:cNvGrpSpPr/>
          <p:nvPr/>
        </p:nvGrpSpPr>
        <p:grpSpPr>
          <a:xfrm>
            <a:off x="1316290" y="4587040"/>
            <a:ext cx="220543" cy="213346"/>
            <a:chOff x="1493849" y="2775533"/>
            <a:chExt cx="283985" cy="341080"/>
          </a:xfrm>
        </p:grpSpPr>
        <p:sp>
          <p:nvSpPr>
            <p:cNvPr id="5070" name="Google Shape;5070;p79"/>
            <p:cNvSpPr/>
            <p:nvPr/>
          </p:nvSpPr>
          <p:spPr>
            <a:xfrm>
              <a:off x="1493849" y="2775533"/>
              <a:ext cx="283985" cy="341080"/>
            </a:xfrm>
            <a:custGeom>
              <a:rect b="b" l="l" r="r" t="t"/>
              <a:pathLst>
                <a:path extrusionOk="0" h="10741" w="8943">
                  <a:moveTo>
                    <a:pt x="8430" y="1013"/>
                  </a:moveTo>
                  <a:cubicBezTo>
                    <a:pt x="8466" y="1013"/>
                    <a:pt x="8514" y="1025"/>
                    <a:pt x="8549" y="1061"/>
                  </a:cubicBezTo>
                  <a:cubicBezTo>
                    <a:pt x="8573" y="1084"/>
                    <a:pt x="8585" y="1132"/>
                    <a:pt x="8585" y="1180"/>
                  </a:cubicBezTo>
                  <a:lnTo>
                    <a:pt x="8585" y="1846"/>
                  </a:lnTo>
                  <a:cubicBezTo>
                    <a:pt x="8585" y="2454"/>
                    <a:pt x="8454" y="2906"/>
                    <a:pt x="8192" y="3204"/>
                  </a:cubicBezTo>
                  <a:cubicBezTo>
                    <a:pt x="7954" y="3466"/>
                    <a:pt x="7633" y="3585"/>
                    <a:pt x="7323" y="3716"/>
                  </a:cubicBezTo>
                  <a:cubicBezTo>
                    <a:pt x="7180" y="3775"/>
                    <a:pt x="7025" y="3835"/>
                    <a:pt x="6894" y="3918"/>
                  </a:cubicBezTo>
                  <a:cubicBezTo>
                    <a:pt x="7037" y="3466"/>
                    <a:pt x="7121" y="2989"/>
                    <a:pt x="7121" y="2501"/>
                  </a:cubicBezTo>
                  <a:lnTo>
                    <a:pt x="7121" y="1811"/>
                  </a:lnTo>
                  <a:cubicBezTo>
                    <a:pt x="7335" y="1811"/>
                    <a:pt x="7549" y="1715"/>
                    <a:pt x="7680" y="1513"/>
                  </a:cubicBezTo>
                  <a:lnTo>
                    <a:pt x="7799" y="1334"/>
                  </a:lnTo>
                  <a:cubicBezTo>
                    <a:pt x="7954" y="1132"/>
                    <a:pt x="8168" y="1013"/>
                    <a:pt x="8430" y="1013"/>
                  </a:cubicBezTo>
                  <a:close/>
                  <a:moveTo>
                    <a:pt x="453" y="1025"/>
                  </a:moveTo>
                  <a:cubicBezTo>
                    <a:pt x="703" y="1025"/>
                    <a:pt x="929" y="1144"/>
                    <a:pt x="1072" y="1358"/>
                  </a:cubicBezTo>
                  <a:lnTo>
                    <a:pt x="1191" y="1537"/>
                  </a:lnTo>
                  <a:cubicBezTo>
                    <a:pt x="1322" y="1703"/>
                    <a:pt x="1537" y="1834"/>
                    <a:pt x="1763" y="1834"/>
                  </a:cubicBezTo>
                  <a:lnTo>
                    <a:pt x="1763" y="2513"/>
                  </a:lnTo>
                  <a:cubicBezTo>
                    <a:pt x="1763" y="2989"/>
                    <a:pt x="1834" y="3466"/>
                    <a:pt x="1977" y="3930"/>
                  </a:cubicBezTo>
                  <a:cubicBezTo>
                    <a:pt x="1846" y="3835"/>
                    <a:pt x="1703" y="3775"/>
                    <a:pt x="1548" y="3716"/>
                  </a:cubicBezTo>
                  <a:cubicBezTo>
                    <a:pt x="1239" y="3597"/>
                    <a:pt x="929" y="3466"/>
                    <a:pt x="691" y="3204"/>
                  </a:cubicBezTo>
                  <a:cubicBezTo>
                    <a:pt x="417" y="2906"/>
                    <a:pt x="286" y="2454"/>
                    <a:pt x="286" y="1846"/>
                  </a:cubicBezTo>
                  <a:lnTo>
                    <a:pt x="286" y="1191"/>
                  </a:lnTo>
                  <a:cubicBezTo>
                    <a:pt x="286" y="1144"/>
                    <a:pt x="298" y="1096"/>
                    <a:pt x="334" y="1072"/>
                  </a:cubicBezTo>
                  <a:cubicBezTo>
                    <a:pt x="358" y="1037"/>
                    <a:pt x="405" y="1025"/>
                    <a:pt x="453" y="1025"/>
                  </a:cubicBezTo>
                  <a:close/>
                  <a:moveTo>
                    <a:pt x="7097" y="299"/>
                  </a:moveTo>
                  <a:lnTo>
                    <a:pt x="7097" y="668"/>
                  </a:lnTo>
                  <a:lnTo>
                    <a:pt x="5739" y="668"/>
                  </a:lnTo>
                  <a:cubicBezTo>
                    <a:pt x="5656" y="668"/>
                    <a:pt x="5585" y="739"/>
                    <a:pt x="5585" y="834"/>
                  </a:cubicBezTo>
                  <a:cubicBezTo>
                    <a:pt x="5585" y="918"/>
                    <a:pt x="5656" y="1001"/>
                    <a:pt x="5739" y="1001"/>
                  </a:cubicBezTo>
                  <a:lnTo>
                    <a:pt x="6775" y="1001"/>
                  </a:lnTo>
                  <a:lnTo>
                    <a:pt x="6775" y="2513"/>
                  </a:lnTo>
                  <a:cubicBezTo>
                    <a:pt x="6787" y="3882"/>
                    <a:pt x="6132" y="5192"/>
                    <a:pt x="5013" y="6014"/>
                  </a:cubicBezTo>
                  <a:lnTo>
                    <a:pt x="4894" y="6097"/>
                  </a:lnTo>
                  <a:cubicBezTo>
                    <a:pt x="4870" y="6097"/>
                    <a:pt x="4835" y="6085"/>
                    <a:pt x="4811" y="6085"/>
                  </a:cubicBezTo>
                  <a:lnTo>
                    <a:pt x="4037" y="6085"/>
                  </a:lnTo>
                  <a:cubicBezTo>
                    <a:pt x="4001" y="6085"/>
                    <a:pt x="3977" y="6085"/>
                    <a:pt x="3942" y="6097"/>
                  </a:cubicBezTo>
                  <a:lnTo>
                    <a:pt x="3823" y="6014"/>
                  </a:lnTo>
                  <a:cubicBezTo>
                    <a:pt x="2727" y="5192"/>
                    <a:pt x="2060" y="3882"/>
                    <a:pt x="2060" y="2513"/>
                  </a:cubicBezTo>
                  <a:lnTo>
                    <a:pt x="2060" y="1001"/>
                  </a:lnTo>
                  <a:lnTo>
                    <a:pt x="5013" y="1001"/>
                  </a:lnTo>
                  <a:cubicBezTo>
                    <a:pt x="5108" y="1001"/>
                    <a:pt x="5180" y="918"/>
                    <a:pt x="5180" y="834"/>
                  </a:cubicBezTo>
                  <a:cubicBezTo>
                    <a:pt x="5180" y="739"/>
                    <a:pt x="5108" y="668"/>
                    <a:pt x="5013" y="668"/>
                  </a:cubicBezTo>
                  <a:lnTo>
                    <a:pt x="1727" y="668"/>
                  </a:lnTo>
                  <a:lnTo>
                    <a:pt x="1727" y="299"/>
                  </a:lnTo>
                  <a:close/>
                  <a:moveTo>
                    <a:pt x="4823" y="6395"/>
                  </a:moveTo>
                  <a:cubicBezTo>
                    <a:pt x="4882" y="6395"/>
                    <a:pt x="4930" y="6442"/>
                    <a:pt x="4930" y="6502"/>
                  </a:cubicBezTo>
                  <a:lnTo>
                    <a:pt x="4930" y="6621"/>
                  </a:lnTo>
                  <a:cubicBezTo>
                    <a:pt x="4930" y="6680"/>
                    <a:pt x="4882" y="6728"/>
                    <a:pt x="4823" y="6728"/>
                  </a:cubicBezTo>
                  <a:lnTo>
                    <a:pt x="4049" y="6728"/>
                  </a:lnTo>
                  <a:cubicBezTo>
                    <a:pt x="3989" y="6728"/>
                    <a:pt x="3942" y="6680"/>
                    <a:pt x="3942" y="6621"/>
                  </a:cubicBezTo>
                  <a:lnTo>
                    <a:pt x="3942" y="6502"/>
                  </a:lnTo>
                  <a:cubicBezTo>
                    <a:pt x="3942" y="6442"/>
                    <a:pt x="3989" y="6395"/>
                    <a:pt x="4049" y="6395"/>
                  </a:cubicBezTo>
                  <a:close/>
                  <a:moveTo>
                    <a:pt x="4620" y="7037"/>
                  </a:moveTo>
                  <a:lnTo>
                    <a:pt x="4620" y="8573"/>
                  </a:lnTo>
                  <a:lnTo>
                    <a:pt x="4239" y="8573"/>
                  </a:lnTo>
                  <a:lnTo>
                    <a:pt x="4239" y="7037"/>
                  </a:lnTo>
                  <a:close/>
                  <a:moveTo>
                    <a:pt x="5418" y="8883"/>
                  </a:moveTo>
                  <a:cubicBezTo>
                    <a:pt x="5525" y="8883"/>
                    <a:pt x="5608" y="8978"/>
                    <a:pt x="5608" y="9073"/>
                  </a:cubicBezTo>
                  <a:lnTo>
                    <a:pt x="5608" y="9252"/>
                  </a:lnTo>
                  <a:lnTo>
                    <a:pt x="4215" y="9252"/>
                  </a:lnTo>
                  <a:cubicBezTo>
                    <a:pt x="4120" y="9252"/>
                    <a:pt x="4049" y="9335"/>
                    <a:pt x="4049" y="9419"/>
                  </a:cubicBezTo>
                  <a:cubicBezTo>
                    <a:pt x="4049" y="9514"/>
                    <a:pt x="4120" y="9585"/>
                    <a:pt x="4215" y="9585"/>
                  </a:cubicBezTo>
                  <a:lnTo>
                    <a:pt x="6370" y="9585"/>
                  </a:lnTo>
                  <a:cubicBezTo>
                    <a:pt x="6382" y="9585"/>
                    <a:pt x="6406" y="9597"/>
                    <a:pt x="6418" y="9609"/>
                  </a:cubicBezTo>
                  <a:lnTo>
                    <a:pt x="6561" y="10371"/>
                  </a:lnTo>
                  <a:cubicBezTo>
                    <a:pt x="6561" y="10383"/>
                    <a:pt x="6561" y="10407"/>
                    <a:pt x="6549" y="10407"/>
                  </a:cubicBezTo>
                  <a:cubicBezTo>
                    <a:pt x="6549" y="10407"/>
                    <a:pt x="6537" y="10419"/>
                    <a:pt x="6525" y="10419"/>
                  </a:cubicBezTo>
                  <a:lnTo>
                    <a:pt x="2370" y="10419"/>
                  </a:lnTo>
                  <a:cubicBezTo>
                    <a:pt x="2358" y="10419"/>
                    <a:pt x="2334" y="10407"/>
                    <a:pt x="2334" y="10407"/>
                  </a:cubicBezTo>
                  <a:cubicBezTo>
                    <a:pt x="2334" y="10407"/>
                    <a:pt x="2322" y="10383"/>
                    <a:pt x="2322" y="10371"/>
                  </a:cubicBezTo>
                  <a:lnTo>
                    <a:pt x="2477" y="9609"/>
                  </a:lnTo>
                  <a:cubicBezTo>
                    <a:pt x="2477" y="9597"/>
                    <a:pt x="2489" y="9585"/>
                    <a:pt x="2513" y="9585"/>
                  </a:cubicBezTo>
                  <a:lnTo>
                    <a:pt x="3489" y="9585"/>
                  </a:lnTo>
                  <a:cubicBezTo>
                    <a:pt x="3573" y="9585"/>
                    <a:pt x="3644" y="9514"/>
                    <a:pt x="3644" y="9419"/>
                  </a:cubicBezTo>
                  <a:cubicBezTo>
                    <a:pt x="3644" y="9335"/>
                    <a:pt x="3573" y="9252"/>
                    <a:pt x="3489" y="9252"/>
                  </a:cubicBezTo>
                  <a:lnTo>
                    <a:pt x="3263" y="9252"/>
                  </a:lnTo>
                  <a:lnTo>
                    <a:pt x="3263" y="9073"/>
                  </a:lnTo>
                  <a:cubicBezTo>
                    <a:pt x="3263" y="8978"/>
                    <a:pt x="3346" y="8883"/>
                    <a:pt x="3453" y="8883"/>
                  </a:cubicBezTo>
                  <a:close/>
                  <a:moveTo>
                    <a:pt x="1739" y="1"/>
                  </a:moveTo>
                  <a:cubicBezTo>
                    <a:pt x="1572" y="1"/>
                    <a:pt x="1441" y="132"/>
                    <a:pt x="1441" y="299"/>
                  </a:cubicBezTo>
                  <a:lnTo>
                    <a:pt x="1441" y="703"/>
                  </a:lnTo>
                  <a:cubicBezTo>
                    <a:pt x="1441" y="858"/>
                    <a:pt x="1572" y="1001"/>
                    <a:pt x="1739" y="1001"/>
                  </a:cubicBezTo>
                  <a:lnTo>
                    <a:pt x="1775" y="1001"/>
                  </a:lnTo>
                  <a:lnTo>
                    <a:pt x="1775" y="1513"/>
                  </a:lnTo>
                  <a:cubicBezTo>
                    <a:pt x="1656" y="1513"/>
                    <a:pt x="1537" y="1453"/>
                    <a:pt x="1477" y="1358"/>
                  </a:cubicBezTo>
                  <a:lnTo>
                    <a:pt x="1358" y="1180"/>
                  </a:lnTo>
                  <a:cubicBezTo>
                    <a:pt x="1156" y="882"/>
                    <a:pt x="822" y="715"/>
                    <a:pt x="477" y="715"/>
                  </a:cubicBezTo>
                  <a:cubicBezTo>
                    <a:pt x="346" y="715"/>
                    <a:pt x="227" y="763"/>
                    <a:pt x="132" y="846"/>
                  </a:cubicBezTo>
                  <a:cubicBezTo>
                    <a:pt x="48" y="941"/>
                    <a:pt x="1" y="1049"/>
                    <a:pt x="1" y="1191"/>
                  </a:cubicBezTo>
                  <a:lnTo>
                    <a:pt x="1" y="1846"/>
                  </a:lnTo>
                  <a:cubicBezTo>
                    <a:pt x="1" y="3418"/>
                    <a:pt x="798" y="3751"/>
                    <a:pt x="1465" y="4013"/>
                  </a:cubicBezTo>
                  <a:cubicBezTo>
                    <a:pt x="1810" y="4168"/>
                    <a:pt x="2144" y="4299"/>
                    <a:pt x="2299" y="4609"/>
                  </a:cubicBezTo>
                  <a:cubicBezTo>
                    <a:pt x="2334" y="4704"/>
                    <a:pt x="2322" y="4775"/>
                    <a:pt x="2263" y="4847"/>
                  </a:cubicBezTo>
                  <a:cubicBezTo>
                    <a:pt x="2212" y="4914"/>
                    <a:pt x="2120" y="4946"/>
                    <a:pt x="2041" y="4946"/>
                  </a:cubicBezTo>
                  <a:cubicBezTo>
                    <a:pt x="2008" y="4946"/>
                    <a:pt x="1978" y="4940"/>
                    <a:pt x="1953" y="4930"/>
                  </a:cubicBezTo>
                  <a:cubicBezTo>
                    <a:pt x="1834" y="4882"/>
                    <a:pt x="1822" y="4728"/>
                    <a:pt x="1834" y="4632"/>
                  </a:cubicBezTo>
                  <a:cubicBezTo>
                    <a:pt x="1834" y="4537"/>
                    <a:pt x="1775" y="4466"/>
                    <a:pt x="1679" y="4466"/>
                  </a:cubicBezTo>
                  <a:cubicBezTo>
                    <a:pt x="1596" y="4466"/>
                    <a:pt x="1513" y="4525"/>
                    <a:pt x="1513" y="4609"/>
                  </a:cubicBezTo>
                  <a:cubicBezTo>
                    <a:pt x="1513" y="4740"/>
                    <a:pt x="1537" y="5085"/>
                    <a:pt x="1834" y="5228"/>
                  </a:cubicBezTo>
                  <a:cubicBezTo>
                    <a:pt x="1906" y="5252"/>
                    <a:pt x="1965" y="5263"/>
                    <a:pt x="2037" y="5263"/>
                  </a:cubicBezTo>
                  <a:cubicBezTo>
                    <a:pt x="2203" y="5263"/>
                    <a:pt x="2382" y="5192"/>
                    <a:pt x="2489" y="5073"/>
                  </a:cubicBezTo>
                  <a:cubicBezTo>
                    <a:pt x="2501" y="5061"/>
                    <a:pt x="2513" y="5049"/>
                    <a:pt x="2513" y="5025"/>
                  </a:cubicBezTo>
                  <a:cubicBezTo>
                    <a:pt x="2811" y="5502"/>
                    <a:pt x="3215" y="5942"/>
                    <a:pt x="3680" y="6275"/>
                  </a:cubicBezTo>
                  <a:lnTo>
                    <a:pt x="3703" y="6299"/>
                  </a:lnTo>
                  <a:cubicBezTo>
                    <a:pt x="3656" y="6347"/>
                    <a:pt x="3644" y="6430"/>
                    <a:pt x="3644" y="6514"/>
                  </a:cubicBezTo>
                  <a:lnTo>
                    <a:pt x="3644" y="6633"/>
                  </a:lnTo>
                  <a:cubicBezTo>
                    <a:pt x="3644" y="6835"/>
                    <a:pt x="3775" y="6990"/>
                    <a:pt x="3965" y="7037"/>
                  </a:cubicBezTo>
                  <a:lnTo>
                    <a:pt x="3965" y="8585"/>
                  </a:lnTo>
                  <a:lnTo>
                    <a:pt x="3489" y="8585"/>
                  </a:lnTo>
                  <a:cubicBezTo>
                    <a:pt x="3203" y="8585"/>
                    <a:pt x="2977" y="8811"/>
                    <a:pt x="2977" y="9085"/>
                  </a:cubicBezTo>
                  <a:lnTo>
                    <a:pt x="2977" y="9264"/>
                  </a:lnTo>
                  <a:lnTo>
                    <a:pt x="2549" y="9264"/>
                  </a:lnTo>
                  <a:cubicBezTo>
                    <a:pt x="2382" y="9264"/>
                    <a:pt x="2239" y="9383"/>
                    <a:pt x="2203" y="9550"/>
                  </a:cubicBezTo>
                  <a:lnTo>
                    <a:pt x="2060" y="10312"/>
                  </a:lnTo>
                  <a:cubicBezTo>
                    <a:pt x="2037" y="10419"/>
                    <a:pt x="2060" y="10514"/>
                    <a:pt x="2132" y="10609"/>
                  </a:cubicBezTo>
                  <a:cubicBezTo>
                    <a:pt x="2203" y="10693"/>
                    <a:pt x="2299" y="10740"/>
                    <a:pt x="2394" y="10740"/>
                  </a:cubicBezTo>
                  <a:lnTo>
                    <a:pt x="6549" y="10740"/>
                  </a:lnTo>
                  <a:cubicBezTo>
                    <a:pt x="6656" y="10740"/>
                    <a:pt x="6763" y="10693"/>
                    <a:pt x="6823" y="10609"/>
                  </a:cubicBezTo>
                  <a:cubicBezTo>
                    <a:pt x="6894" y="10514"/>
                    <a:pt x="6906" y="10419"/>
                    <a:pt x="6894" y="10312"/>
                  </a:cubicBezTo>
                  <a:lnTo>
                    <a:pt x="6740" y="9550"/>
                  </a:lnTo>
                  <a:cubicBezTo>
                    <a:pt x="6716" y="9383"/>
                    <a:pt x="6561" y="9264"/>
                    <a:pt x="6406" y="9264"/>
                  </a:cubicBezTo>
                  <a:lnTo>
                    <a:pt x="5966" y="9264"/>
                  </a:lnTo>
                  <a:lnTo>
                    <a:pt x="5966" y="9085"/>
                  </a:lnTo>
                  <a:cubicBezTo>
                    <a:pt x="5966" y="8811"/>
                    <a:pt x="5751" y="8585"/>
                    <a:pt x="5466" y="8585"/>
                  </a:cubicBezTo>
                  <a:lnTo>
                    <a:pt x="4989" y="8585"/>
                  </a:lnTo>
                  <a:lnTo>
                    <a:pt x="4989" y="7037"/>
                  </a:lnTo>
                  <a:cubicBezTo>
                    <a:pt x="5168" y="6990"/>
                    <a:pt x="5299" y="6835"/>
                    <a:pt x="5299" y="6633"/>
                  </a:cubicBezTo>
                  <a:lnTo>
                    <a:pt x="5299" y="6502"/>
                  </a:lnTo>
                  <a:cubicBezTo>
                    <a:pt x="5299" y="6430"/>
                    <a:pt x="5275" y="6359"/>
                    <a:pt x="5239" y="6275"/>
                  </a:cubicBezTo>
                  <a:lnTo>
                    <a:pt x="5275" y="6264"/>
                  </a:lnTo>
                  <a:cubicBezTo>
                    <a:pt x="5728" y="5918"/>
                    <a:pt x="6132" y="5490"/>
                    <a:pt x="6430" y="5013"/>
                  </a:cubicBezTo>
                  <a:cubicBezTo>
                    <a:pt x="6442" y="5025"/>
                    <a:pt x="6466" y="5049"/>
                    <a:pt x="6466" y="5061"/>
                  </a:cubicBezTo>
                  <a:cubicBezTo>
                    <a:pt x="6585" y="5180"/>
                    <a:pt x="6740" y="5252"/>
                    <a:pt x="6906" y="5252"/>
                  </a:cubicBezTo>
                  <a:cubicBezTo>
                    <a:pt x="6978" y="5252"/>
                    <a:pt x="7061" y="5240"/>
                    <a:pt x="7121" y="5204"/>
                  </a:cubicBezTo>
                  <a:cubicBezTo>
                    <a:pt x="7418" y="5073"/>
                    <a:pt x="7442" y="4751"/>
                    <a:pt x="7430" y="4597"/>
                  </a:cubicBezTo>
                  <a:cubicBezTo>
                    <a:pt x="7430" y="4513"/>
                    <a:pt x="7359" y="4454"/>
                    <a:pt x="7263" y="4454"/>
                  </a:cubicBezTo>
                  <a:cubicBezTo>
                    <a:pt x="7180" y="4454"/>
                    <a:pt x="7121" y="4525"/>
                    <a:pt x="7121" y="4609"/>
                  </a:cubicBezTo>
                  <a:cubicBezTo>
                    <a:pt x="7121" y="4716"/>
                    <a:pt x="7097" y="4871"/>
                    <a:pt x="7002" y="4906"/>
                  </a:cubicBezTo>
                  <a:cubicBezTo>
                    <a:pt x="6975" y="4920"/>
                    <a:pt x="6945" y="4925"/>
                    <a:pt x="6913" y="4925"/>
                  </a:cubicBezTo>
                  <a:cubicBezTo>
                    <a:pt x="6831" y="4925"/>
                    <a:pt x="6740" y="4886"/>
                    <a:pt x="6680" y="4835"/>
                  </a:cubicBezTo>
                  <a:cubicBezTo>
                    <a:pt x="6621" y="4775"/>
                    <a:pt x="6609" y="4692"/>
                    <a:pt x="6656" y="4597"/>
                  </a:cubicBezTo>
                  <a:cubicBezTo>
                    <a:pt x="6799" y="4287"/>
                    <a:pt x="7121" y="4156"/>
                    <a:pt x="7490" y="4001"/>
                  </a:cubicBezTo>
                  <a:cubicBezTo>
                    <a:pt x="8145" y="3739"/>
                    <a:pt x="8942" y="3406"/>
                    <a:pt x="8942" y="1834"/>
                  </a:cubicBezTo>
                  <a:lnTo>
                    <a:pt x="8942" y="1180"/>
                  </a:lnTo>
                  <a:cubicBezTo>
                    <a:pt x="8907" y="1061"/>
                    <a:pt x="8847" y="941"/>
                    <a:pt x="8752" y="846"/>
                  </a:cubicBezTo>
                  <a:cubicBezTo>
                    <a:pt x="8668" y="763"/>
                    <a:pt x="8549" y="715"/>
                    <a:pt x="8406" y="715"/>
                  </a:cubicBezTo>
                  <a:cubicBezTo>
                    <a:pt x="8049" y="715"/>
                    <a:pt x="7728" y="894"/>
                    <a:pt x="7537" y="1180"/>
                  </a:cubicBezTo>
                  <a:lnTo>
                    <a:pt x="7418" y="1358"/>
                  </a:lnTo>
                  <a:cubicBezTo>
                    <a:pt x="7335" y="1453"/>
                    <a:pt x="7240" y="1513"/>
                    <a:pt x="7121" y="1513"/>
                  </a:cubicBezTo>
                  <a:lnTo>
                    <a:pt x="7121" y="1001"/>
                  </a:lnTo>
                  <a:lnTo>
                    <a:pt x="7144" y="1001"/>
                  </a:lnTo>
                  <a:cubicBezTo>
                    <a:pt x="7311" y="1001"/>
                    <a:pt x="7442" y="858"/>
                    <a:pt x="7442" y="703"/>
                  </a:cubicBezTo>
                  <a:lnTo>
                    <a:pt x="7442" y="299"/>
                  </a:lnTo>
                  <a:cubicBezTo>
                    <a:pt x="7442" y="132"/>
                    <a:pt x="7311" y="1"/>
                    <a:pt x="714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79"/>
            <p:cNvSpPr/>
            <p:nvPr/>
          </p:nvSpPr>
          <p:spPr>
            <a:xfrm>
              <a:off x="1590638" y="2834153"/>
              <a:ext cx="88501" cy="84754"/>
            </a:xfrm>
            <a:custGeom>
              <a:rect b="b" l="l" r="r" t="t"/>
              <a:pathLst>
                <a:path extrusionOk="0" h="2669" w="2787">
                  <a:moveTo>
                    <a:pt x="1358" y="488"/>
                  </a:moveTo>
                  <a:lnTo>
                    <a:pt x="1596" y="977"/>
                  </a:lnTo>
                  <a:cubicBezTo>
                    <a:pt x="1632" y="1036"/>
                    <a:pt x="1668" y="1072"/>
                    <a:pt x="1751" y="1084"/>
                  </a:cubicBezTo>
                  <a:lnTo>
                    <a:pt x="2299" y="1155"/>
                  </a:lnTo>
                  <a:lnTo>
                    <a:pt x="1929" y="1548"/>
                  </a:lnTo>
                  <a:cubicBezTo>
                    <a:pt x="1882" y="1596"/>
                    <a:pt x="1870" y="1655"/>
                    <a:pt x="1870" y="1715"/>
                  </a:cubicBezTo>
                  <a:lnTo>
                    <a:pt x="1953" y="2263"/>
                  </a:lnTo>
                  <a:lnTo>
                    <a:pt x="1465" y="2012"/>
                  </a:lnTo>
                  <a:cubicBezTo>
                    <a:pt x="1429" y="1989"/>
                    <a:pt x="1406" y="1989"/>
                    <a:pt x="1370" y="1989"/>
                  </a:cubicBezTo>
                  <a:cubicBezTo>
                    <a:pt x="1346" y="1989"/>
                    <a:pt x="1310" y="1989"/>
                    <a:pt x="1287" y="2012"/>
                  </a:cubicBezTo>
                  <a:lnTo>
                    <a:pt x="798" y="2263"/>
                  </a:lnTo>
                  <a:lnTo>
                    <a:pt x="882" y="1715"/>
                  </a:lnTo>
                  <a:cubicBezTo>
                    <a:pt x="894" y="1655"/>
                    <a:pt x="870" y="1596"/>
                    <a:pt x="822" y="1548"/>
                  </a:cubicBezTo>
                  <a:lnTo>
                    <a:pt x="417" y="1155"/>
                  </a:lnTo>
                  <a:lnTo>
                    <a:pt x="977" y="1084"/>
                  </a:lnTo>
                  <a:cubicBezTo>
                    <a:pt x="1036" y="1072"/>
                    <a:pt x="1096" y="1036"/>
                    <a:pt x="1120" y="977"/>
                  </a:cubicBezTo>
                  <a:lnTo>
                    <a:pt x="1358" y="488"/>
                  </a:lnTo>
                  <a:close/>
                  <a:moveTo>
                    <a:pt x="1406" y="0"/>
                  </a:moveTo>
                  <a:cubicBezTo>
                    <a:pt x="1334" y="0"/>
                    <a:pt x="1275" y="48"/>
                    <a:pt x="1239" y="107"/>
                  </a:cubicBezTo>
                  <a:lnTo>
                    <a:pt x="917" y="774"/>
                  </a:lnTo>
                  <a:lnTo>
                    <a:pt x="179" y="881"/>
                  </a:lnTo>
                  <a:cubicBezTo>
                    <a:pt x="108" y="893"/>
                    <a:pt x="48" y="941"/>
                    <a:pt x="36" y="1012"/>
                  </a:cubicBezTo>
                  <a:cubicBezTo>
                    <a:pt x="1" y="1084"/>
                    <a:pt x="36" y="1155"/>
                    <a:pt x="84" y="1203"/>
                  </a:cubicBezTo>
                  <a:lnTo>
                    <a:pt x="620" y="1727"/>
                  </a:lnTo>
                  <a:lnTo>
                    <a:pt x="501" y="2453"/>
                  </a:lnTo>
                  <a:cubicBezTo>
                    <a:pt x="477" y="2524"/>
                    <a:pt x="513" y="2608"/>
                    <a:pt x="572" y="2632"/>
                  </a:cubicBezTo>
                  <a:cubicBezTo>
                    <a:pt x="604" y="2657"/>
                    <a:pt x="639" y="2669"/>
                    <a:pt x="674" y="2669"/>
                  </a:cubicBezTo>
                  <a:cubicBezTo>
                    <a:pt x="705" y="2669"/>
                    <a:pt x="735" y="2660"/>
                    <a:pt x="763" y="2644"/>
                  </a:cubicBezTo>
                  <a:lnTo>
                    <a:pt x="1417" y="2310"/>
                  </a:lnTo>
                  <a:lnTo>
                    <a:pt x="2072" y="2644"/>
                  </a:lnTo>
                  <a:cubicBezTo>
                    <a:pt x="2108" y="2667"/>
                    <a:pt x="2132" y="2667"/>
                    <a:pt x="2168" y="2667"/>
                  </a:cubicBezTo>
                  <a:cubicBezTo>
                    <a:pt x="2203" y="2667"/>
                    <a:pt x="2239" y="2644"/>
                    <a:pt x="2263" y="2632"/>
                  </a:cubicBezTo>
                  <a:cubicBezTo>
                    <a:pt x="2322" y="2584"/>
                    <a:pt x="2358" y="2513"/>
                    <a:pt x="2346" y="2453"/>
                  </a:cubicBezTo>
                  <a:lnTo>
                    <a:pt x="2227" y="1727"/>
                  </a:lnTo>
                  <a:lnTo>
                    <a:pt x="2763" y="1203"/>
                  </a:lnTo>
                  <a:cubicBezTo>
                    <a:pt x="2775" y="1155"/>
                    <a:pt x="2787" y="1084"/>
                    <a:pt x="2775" y="1012"/>
                  </a:cubicBezTo>
                  <a:cubicBezTo>
                    <a:pt x="2739" y="941"/>
                    <a:pt x="2703" y="893"/>
                    <a:pt x="2620" y="881"/>
                  </a:cubicBezTo>
                  <a:lnTo>
                    <a:pt x="1894" y="774"/>
                  </a:lnTo>
                  <a:lnTo>
                    <a:pt x="1572" y="107"/>
                  </a:lnTo>
                  <a:cubicBezTo>
                    <a:pt x="1537" y="48"/>
                    <a:pt x="1465" y="0"/>
                    <a:pt x="14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5" name="Shape 5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6" name="Google Shape;5076;p80"/>
          <p:cNvPicPr preferRelativeResize="0"/>
          <p:nvPr/>
        </p:nvPicPr>
        <p:blipFill rotWithShape="1">
          <a:blip r:embed="rId3">
            <a:alphaModFix/>
          </a:blip>
          <a:srcRect b="27776" l="0" r="48710" t="0"/>
          <a:stretch/>
        </p:blipFill>
        <p:spPr>
          <a:xfrm>
            <a:off x="1129500" y="1175688"/>
            <a:ext cx="2907199" cy="272914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077" name="Google Shape;5077;p80"/>
          <p:cNvSpPr txBox="1"/>
          <p:nvPr>
            <p:ph type="title"/>
          </p:nvPr>
        </p:nvSpPr>
        <p:spPr>
          <a:xfrm>
            <a:off x="5217175" y="3080350"/>
            <a:ext cx="2658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Dataset- 1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1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Long-form </a:t>
            </a:r>
            <a:endParaRPr sz="3000"/>
          </a:p>
        </p:txBody>
      </p:sp>
      <p:sp>
        <p:nvSpPr>
          <p:cNvPr id="5078" name="Google Shape;5078;p80"/>
          <p:cNvSpPr txBox="1"/>
          <p:nvPr>
            <p:ph idx="2" type="title"/>
          </p:nvPr>
        </p:nvSpPr>
        <p:spPr>
          <a:xfrm>
            <a:off x="5285425" y="1653975"/>
            <a:ext cx="146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079" name="Google Shape;5079;p80"/>
          <p:cNvSpPr/>
          <p:nvPr/>
        </p:nvSpPr>
        <p:spPr>
          <a:xfrm rot="-2363203">
            <a:off x="806145" y="1068947"/>
            <a:ext cx="865713" cy="278272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0" name="Google Shape;5080;p80"/>
          <p:cNvSpPr/>
          <p:nvPr/>
        </p:nvSpPr>
        <p:spPr>
          <a:xfrm rot="8369713">
            <a:off x="3464189" y="3662767"/>
            <a:ext cx="967774" cy="278270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81" name="Google Shape;5081;p80"/>
          <p:cNvGrpSpPr/>
          <p:nvPr/>
        </p:nvGrpSpPr>
        <p:grpSpPr>
          <a:xfrm>
            <a:off x="7809684" y="4361085"/>
            <a:ext cx="1017917" cy="982726"/>
            <a:chOff x="7809684" y="4361085"/>
            <a:chExt cx="1017917" cy="982726"/>
          </a:xfrm>
        </p:grpSpPr>
        <p:grpSp>
          <p:nvGrpSpPr>
            <p:cNvPr id="5082" name="Google Shape;5082;p80"/>
            <p:cNvGrpSpPr/>
            <p:nvPr/>
          </p:nvGrpSpPr>
          <p:grpSpPr>
            <a:xfrm>
              <a:off x="8033934" y="4424584"/>
              <a:ext cx="793667" cy="919227"/>
              <a:chOff x="1434240" y="3556440"/>
              <a:chExt cx="616680" cy="714240"/>
            </a:xfrm>
          </p:grpSpPr>
          <p:sp>
            <p:nvSpPr>
              <p:cNvPr id="5083" name="Google Shape;5083;p80"/>
              <p:cNvSpPr/>
              <p:nvPr/>
            </p:nvSpPr>
            <p:spPr>
              <a:xfrm>
                <a:off x="1591200" y="3556440"/>
                <a:ext cx="459720" cy="440280"/>
              </a:xfrm>
              <a:custGeom>
                <a:rect b="b" l="l" r="r" t="t"/>
                <a:pathLst>
                  <a:path extrusionOk="0" h="1223" w="1277">
                    <a:moveTo>
                      <a:pt x="1131" y="267"/>
                    </a:moveTo>
                    <a:cubicBezTo>
                      <a:pt x="801" y="-111"/>
                      <a:pt x="139" y="-122"/>
                      <a:pt x="14" y="448"/>
                    </a:cubicBezTo>
                    <a:cubicBezTo>
                      <a:pt x="-38" y="683"/>
                      <a:pt x="65" y="943"/>
                      <a:pt x="263" y="1079"/>
                    </a:cubicBezTo>
                    <a:cubicBezTo>
                      <a:pt x="347" y="1137"/>
                      <a:pt x="442" y="1173"/>
                      <a:pt x="541" y="1199"/>
                    </a:cubicBezTo>
                    <a:cubicBezTo>
                      <a:pt x="605" y="1216"/>
                      <a:pt x="672" y="1227"/>
                      <a:pt x="737" y="1221"/>
                    </a:cubicBezTo>
                    <a:cubicBezTo>
                      <a:pt x="872" y="1210"/>
                      <a:pt x="991" y="1130"/>
                      <a:pt x="1089" y="1034"/>
                    </a:cubicBezTo>
                    <a:cubicBezTo>
                      <a:pt x="1154" y="969"/>
                      <a:pt x="1214" y="896"/>
                      <a:pt x="1247" y="810"/>
                    </a:cubicBezTo>
                    <a:cubicBezTo>
                      <a:pt x="1318" y="629"/>
                      <a:pt x="1260" y="414"/>
                      <a:pt x="1131" y="267"/>
                    </a:cubicBezTo>
                    <a:moveTo>
                      <a:pt x="777" y="1048"/>
                    </a:moveTo>
                    <a:cubicBezTo>
                      <a:pt x="739" y="1061"/>
                      <a:pt x="698" y="1064"/>
                      <a:pt x="659" y="1064"/>
                    </a:cubicBezTo>
                    <a:cubicBezTo>
                      <a:pt x="530" y="1064"/>
                      <a:pt x="405" y="1019"/>
                      <a:pt x="311" y="928"/>
                    </a:cubicBezTo>
                    <a:cubicBezTo>
                      <a:pt x="192" y="812"/>
                      <a:pt x="108" y="595"/>
                      <a:pt x="167" y="435"/>
                    </a:cubicBezTo>
                    <a:cubicBezTo>
                      <a:pt x="263" y="171"/>
                      <a:pt x="554" y="100"/>
                      <a:pt x="790" y="184"/>
                    </a:cubicBezTo>
                    <a:cubicBezTo>
                      <a:pt x="833" y="199"/>
                      <a:pt x="876" y="218"/>
                      <a:pt x="913" y="246"/>
                    </a:cubicBezTo>
                    <a:cubicBezTo>
                      <a:pt x="1003" y="315"/>
                      <a:pt x="1068" y="438"/>
                      <a:pt x="1081" y="549"/>
                    </a:cubicBezTo>
                    <a:cubicBezTo>
                      <a:pt x="1100" y="745"/>
                      <a:pt x="984" y="980"/>
                      <a:pt x="777" y="10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4" name="Google Shape;5084;p80"/>
              <p:cNvSpPr/>
              <p:nvPr/>
            </p:nvSpPr>
            <p:spPr>
              <a:xfrm>
                <a:off x="1575360" y="3904560"/>
                <a:ext cx="146880" cy="175680"/>
              </a:xfrm>
              <a:custGeom>
                <a:rect b="b" l="l" r="r" t="t"/>
                <a:pathLst>
                  <a:path extrusionOk="0" h="488" w="408">
                    <a:moveTo>
                      <a:pt x="408" y="110"/>
                    </a:moveTo>
                    <a:cubicBezTo>
                      <a:pt x="355" y="64"/>
                      <a:pt x="333" y="45"/>
                      <a:pt x="281" y="0"/>
                    </a:cubicBezTo>
                    <a:cubicBezTo>
                      <a:pt x="183" y="129"/>
                      <a:pt x="90" y="262"/>
                      <a:pt x="0" y="396"/>
                    </a:cubicBezTo>
                    <a:cubicBezTo>
                      <a:pt x="79" y="398"/>
                      <a:pt x="81" y="477"/>
                      <a:pt x="157" y="488"/>
                    </a:cubicBezTo>
                    <a:cubicBezTo>
                      <a:pt x="245" y="359"/>
                      <a:pt x="322" y="239"/>
                      <a:pt x="408" y="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85" name="Google Shape;5085;p80"/>
              <p:cNvSpPr/>
              <p:nvPr/>
            </p:nvSpPr>
            <p:spPr>
              <a:xfrm>
                <a:off x="1434240" y="4028400"/>
                <a:ext cx="208080" cy="242280"/>
              </a:xfrm>
              <a:custGeom>
                <a:rect b="b" l="l" r="r" t="t"/>
                <a:pathLst>
                  <a:path extrusionOk="0" h="673" w="578">
                    <a:moveTo>
                      <a:pt x="247" y="151"/>
                    </a:moveTo>
                    <a:cubicBezTo>
                      <a:pt x="273" y="114"/>
                      <a:pt x="297" y="77"/>
                      <a:pt x="333" y="47"/>
                    </a:cubicBezTo>
                    <a:cubicBezTo>
                      <a:pt x="366" y="17"/>
                      <a:pt x="411" y="-4"/>
                      <a:pt x="456" y="0"/>
                    </a:cubicBezTo>
                    <a:cubicBezTo>
                      <a:pt x="534" y="6"/>
                      <a:pt x="594" y="91"/>
                      <a:pt x="574" y="166"/>
                    </a:cubicBezTo>
                    <a:cubicBezTo>
                      <a:pt x="568" y="189"/>
                      <a:pt x="557" y="207"/>
                      <a:pt x="544" y="228"/>
                    </a:cubicBezTo>
                    <a:cubicBezTo>
                      <a:pt x="475" y="344"/>
                      <a:pt x="396" y="454"/>
                      <a:pt x="308" y="555"/>
                    </a:cubicBezTo>
                    <a:cubicBezTo>
                      <a:pt x="276" y="592"/>
                      <a:pt x="245" y="628"/>
                      <a:pt x="202" y="652"/>
                    </a:cubicBezTo>
                    <a:cubicBezTo>
                      <a:pt x="101" y="710"/>
                      <a:pt x="-41" y="643"/>
                      <a:pt x="11" y="521"/>
                    </a:cubicBezTo>
                    <a:cubicBezTo>
                      <a:pt x="65" y="394"/>
                      <a:pt x="168" y="267"/>
                      <a:pt x="247" y="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86" name="Google Shape;5086;p80"/>
              <p:cNvGrpSpPr/>
              <p:nvPr/>
            </p:nvGrpSpPr>
            <p:grpSpPr>
              <a:xfrm>
                <a:off x="1631160" y="3599280"/>
                <a:ext cx="358560" cy="384120"/>
                <a:chOff x="1631160" y="3599280"/>
                <a:chExt cx="358560" cy="384120"/>
              </a:xfrm>
            </p:grpSpPr>
            <p:sp>
              <p:nvSpPr>
                <p:cNvPr id="5087" name="Google Shape;5087;p80"/>
                <p:cNvSpPr/>
                <p:nvPr/>
              </p:nvSpPr>
              <p:spPr>
                <a:xfrm>
                  <a:off x="1638360" y="3605760"/>
                  <a:ext cx="351360" cy="337320"/>
                </a:xfrm>
                <a:custGeom>
                  <a:rect b="b" l="l" r="r" t="t"/>
                  <a:pathLst>
                    <a:path extrusionOk="0" h="937" w="976">
                      <a:moveTo>
                        <a:pt x="3" y="389"/>
                      </a:moveTo>
                      <a:cubicBezTo>
                        <a:pt x="35" y="88"/>
                        <a:pt x="418" y="-70"/>
                        <a:pt x="679" y="29"/>
                      </a:cubicBezTo>
                      <a:cubicBezTo>
                        <a:pt x="872" y="102"/>
                        <a:pt x="1006" y="316"/>
                        <a:pt x="971" y="518"/>
                      </a:cubicBezTo>
                      <a:cubicBezTo>
                        <a:pt x="958" y="591"/>
                        <a:pt x="926" y="658"/>
                        <a:pt x="888" y="722"/>
                      </a:cubicBezTo>
                      <a:cubicBezTo>
                        <a:pt x="860" y="769"/>
                        <a:pt x="829" y="815"/>
                        <a:pt x="786" y="851"/>
                      </a:cubicBezTo>
                      <a:cubicBezTo>
                        <a:pt x="617" y="993"/>
                        <a:pt x="313" y="946"/>
                        <a:pt x="165" y="798"/>
                      </a:cubicBezTo>
                      <a:cubicBezTo>
                        <a:pt x="61" y="694"/>
                        <a:pt x="-14" y="541"/>
                        <a:pt x="3" y="389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8" name="Google Shape;5088;p80"/>
                <p:cNvSpPr/>
                <p:nvPr/>
              </p:nvSpPr>
              <p:spPr>
                <a:xfrm>
                  <a:off x="1778760" y="3763440"/>
                  <a:ext cx="39600" cy="71280"/>
                </a:xfrm>
                <a:custGeom>
                  <a:rect b="b" l="l" r="r" t="t"/>
                  <a:pathLst>
                    <a:path extrusionOk="0" fill="none" h="198" w="110">
                      <a:moveTo>
                        <a:pt x="0" y="0"/>
                      </a:moveTo>
                      <a:cubicBezTo>
                        <a:pt x="26" y="71"/>
                        <a:pt x="63" y="138"/>
                        <a:pt x="110" y="19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9800" lIns="96475" spcFirstLastPara="1" rIns="96475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89" name="Google Shape;5089;p80"/>
                <p:cNvSpPr/>
                <p:nvPr/>
              </p:nvSpPr>
              <p:spPr>
                <a:xfrm>
                  <a:off x="1803600" y="3706920"/>
                  <a:ext cx="66600" cy="127080"/>
                </a:xfrm>
                <a:custGeom>
                  <a:rect b="b" l="l" r="r" t="t"/>
                  <a:pathLst>
                    <a:path extrusionOk="0" fill="none" h="353" w="185">
                      <a:moveTo>
                        <a:pt x="0" y="0"/>
                      </a:moveTo>
                      <a:cubicBezTo>
                        <a:pt x="50" y="123"/>
                        <a:pt x="112" y="241"/>
                        <a:pt x="185" y="35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0" name="Google Shape;5090;p80"/>
                <p:cNvSpPr/>
                <p:nvPr/>
              </p:nvSpPr>
              <p:spPr>
                <a:xfrm>
                  <a:off x="1631160" y="3889800"/>
                  <a:ext cx="130680" cy="93600"/>
                </a:xfrm>
                <a:custGeom>
                  <a:rect b="b" l="l" r="r" t="t"/>
                  <a:pathLst>
                    <a:path extrusionOk="0" fill="none" h="260" w="363">
                      <a:moveTo>
                        <a:pt x="0" y="0"/>
                      </a:moveTo>
                      <a:cubicBezTo>
                        <a:pt x="84" y="127"/>
                        <a:pt x="215" y="221"/>
                        <a:pt x="363" y="26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1" name="Google Shape;5091;p80"/>
                <p:cNvSpPr/>
                <p:nvPr/>
              </p:nvSpPr>
              <p:spPr>
                <a:xfrm>
                  <a:off x="1883520" y="3889800"/>
                  <a:ext cx="94680" cy="78120"/>
                </a:xfrm>
                <a:custGeom>
                  <a:rect b="b" l="l" r="r" t="t"/>
                  <a:pathLst>
                    <a:path extrusionOk="0" fill="none" h="217" w="263">
                      <a:moveTo>
                        <a:pt x="0" y="217"/>
                      </a:moveTo>
                      <a:cubicBezTo>
                        <a:pt x="106" y="172"/>
                        <a:pt x="198" y="97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2" name="Google Shape;5092;p80"/>
                <p:cNvSpPr/>
                <p:nvPr/>
              </p:nvSpPr>
              <p:spPr>
                <a:xfrm>
                  <a:off x="1684440" y="3599280"/>
                  <a:ext cx="53640" cy="32400"/>
                </a:xfrm>
                <a:custGeom>
                  <a:rect b="b" l="l" r="r" t="t"/>
                  <a:pathLst>
                    <a:path extrusionOk="0" fill="none" h="90" w="149">
                      <a:moveTo>
                        <a:pt x="0" y="90"/>
                      </a:moveTo>
                      <a:cubicBezTo>
                        <a:pt x="50" y="60"/>
                        <a:pt x="99" y="30"/>
                        <a:pt x="14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093" name="Google Shape;5093;p80"/>
            <p:cNvGrpSpPr/>
            <p:nvPr/>
          </p:nvGrpSpPr>
          <p:grpSpPr>
            <a:xfrm>
              <a:off x="7809684" y="4361085"/>
              <a:ext cx="268726" cy="711196"/>
              <a:chOff x="1684460" y="4511710"/>
              <a:chExt cx="208800" cy="552600"/>
            </a:xfrm>
          </p:grpSpPr>
          <p:sp>
            <p:nvSpPr>
              <p:cNvPr id="5094" name="Google Shape;5094;p80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095" name="Google Shape;5095;p80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5096" name="Google Shape;5096;p80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7" name="Google Shape;5097;p80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8" name="Google Shape;5098;p80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99" name="Google Shape;5099;p80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0" name="Google Shape;5100;p80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01" name="Google Shape;5101;p80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5" name="Shape 5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6" name="Google Shape;5106;p81"/>
          <p:cNvSpPr txBox="1"/>
          <p:nvPr>
            <p:ph type="title"/>
          </p:nvPr>
        </p:nvSpPr>
        <p:spPr>
          <a:xfrm>
            <a:off x="796200" y="57200"/>
            <a:ext cx="7182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4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Methodology: Model 1(Long-form texts)</a:t>
            </a:r>
            <a:endParaRPr sz="240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07" name="Google Shape;5107;p81"/>
          <p:cNvSpPr/>
          <p:nvPr/>
        </p:nvSpPr>
        <p:spPr>
          <a:xfrm>
            <a:off x="817850" y="629683"/>
            <a:ext cx="7970100" cy="4085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108" name="Google Shape;5108;p81"/>
          <p:cNvGraphicFramePr/>
          <p:nvPr/>
        </p:nvGraphicFramePr>
        <p:xfrm>
          <a:off x="1160604" y="7351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{DB267001-0477-4306-9E59-262B7BC0BC04}</a:tableStyleId>
              </a:tblPr>
              <a:tblGrid>
                <a:gridCol w="1630075"/>
                <a:gridCol w="2914225"/>
                <a:gridCol w="2814375"/>
              </a:tblGrid>
              <a:tr h="490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625" marB="0" marR="7625" marL="7625" anchor="b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Calibri"/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TinyLlaMA -1.1B</a:t>
                      </a:r>
                      <a:endParaRPr b="1" i="0" sz="13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625" marB="0" marR="7625" marL="7625" anchor="b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3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Meta LLaMA-3B</a:t>
                      </a:r>
                      <a:endParaRPr/>
                    </a:p>
                  </a:txBody>
                  <a:tcPr marT="7625" marB="0" marR="7625" marL="7625" anchor="b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59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 Summary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Base: TinyLLaMA/TinyLLaMA-1.1B-Chat-v1.0</a:t>
                      </a:r>
                      <a:b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Task: Long-form SOP generation                   Fine-tuning: LoRA via PEFT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Base: meta-llama/Llama-3.2-3B</a:t>
                      </a:r>
                      <a:b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Task: Long-form SOP generation</a:t>
                      </a:r>
                      <a:b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Fine-tuning: LoRA via PEFT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Plain SOPs dataset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Dataset with prompt </a:t>
                      </a: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augmented</a:t>
                      </a: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SOP</a:t>
                      </a: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LoRA Configuration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 = 8</a:t>
                      </a:r>
                      <a:b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alpha = 32</a:t>
                      </a:r>
                      <a:b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dropout = 0.05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 = 8</a:t>
                      </a:r>
                      <a:b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alpha = 16</a:t>
                      </a:r>
                      <a:b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</a:b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dropout = 0.1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7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Training Configuration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Max Length: 512 tokens</a:t>
                      </a: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, </a:t>
                      </a: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Size: 2, Epochs: 5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Max Length: 2048 tokens     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Size: 1 (grad acc 4)  Epochs: 3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Inference Settings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Temp: 0.6, Top-k: 50, Top-p: 0.95, Repetition Penalty: 1.3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Temp: 0.4, Top-k: 40, Top-p: 0.8,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Repetition Penalty: 1.2</a:t>
                      </a:r>
                      <a:endParaRPr/>
                    </a:p>
                  </a:txBody>
                  <a:tcPr marT="7625" marB="0" marR="7625" marL="7625" anchor="ctr">
                    <a:lnL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5109" name="Google Shape;5109;p81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10" name="Google Shape;5110;p81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4" name="Shape 5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5" name="Google Shape;5115;p82"/>
          <p:cNvSpPr txBox="1"/>
          <p:nvPr>
            <p:ph type="title"/>
          </p:nvPr>
        </p:nvSpPr>
        <p:spPr>
          <a:xfrm>
            <a:off x="748400" y="-14775"/>
            <a:ext cx="70659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" sz="22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Methodology: Model 1(Long-form texts) (Cntd..)</a:t>
            </a:r>
            <a:endParaRPr sz="220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16" name="Google Shape;5116;p82"/>
          <p:cNvSpPr/>
          <p:nvPr/>
        </p:nvSpPr>
        <p:spPr>
          <a:xfrm>
            <a:off x="799775" y="457200"/>
            <a:ext cx="7432800" cy="45324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5117" name="Google Shape;5117;p82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18" name="Google Shape;5118;p82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19" name="Google Shape;5119;p82"/>
          <p:cNvGraphicFramePr/>
          <p:nvPr/>
        </p:nvGraphicFramePr>
        <p:xfrm>
          <a:off x="903950" y="533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{998FC480-075F-4CDF-95C9-0D23A9310B65}</a:tableStyleId>
              </a:tblPr>
              <a:tblGrid>
                <a:gridCol w="1578850"/>
                <a:gridCol w="2040650"/>
                <a:gridCol w="1809750"/>
                <a:gridCol w="1809750"/>
              </a:tblGrid>
              <a:tr h="580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Feature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 A (mistral-manasa-lora)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 B (mistral-v02-sop-explainer-lora)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 C (mistral_sop_finetuned)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09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Model Summary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Base: mistralai/Mistral-7B-Instruct-v0.2 Task: Long-form SOP generation Fine-tuning: PEFT with LoRA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Base: mistralai/Mistral-7B-Instruct-v0.2 Task: Long-form SOP generation Fine-tuning: QLoRA with PEFT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Base: mistralai/Mistral-7B-Instruct-v0.2 Task: Long-form SOP generation Fine-tuning: LoRA via PEFT with LoRA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8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Dataset Description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Plain SOPs (no reasoning)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Prompt-augmented SOPs + reasoning blocks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Instruction-tuned SOPs 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 Prompt Format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### Instruction\n...\n###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Response: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&lt;s&gt;[INST] ... [/INST] + [SOP] + [REASONING]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&lt;s&gt;[INST] ... [/INST] followed by [SOP]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LoRA Configuration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(No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 specified; </a:t>
                      </a: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loaded pretrained)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r=8, alpha=16, dropout=0.05, bias=none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r=16, alpha=32, dropout=0.05, targeted layers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4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Training Configuration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size=1, lr=0.0002, losses: Steps=417, train loss=2.56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size=2, lr=0.00005, losses:Steps=210, train loss=2.59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Batch size=2, lr=0.0002, losses:Steps=100, train loss=2.26, val loss=2.45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5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Inference Settings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temperature=0.7,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top_p=0.85,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repetition_penalty=1.2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temperature=0.7,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top_p=0.85,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repetition_penalty=1.2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temperature=0.7,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top_p=0.85,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l">
                        <a:lnSpc>
                          <a:spcPct val="135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repetition_penalty=1.2</a:t>
                      </a:r>
                      <a:endParaRPr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D9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3" name="Shape 5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Google Shape;512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663" y="1408000"/>
            <a:ext cx="2615227" cy="2615227"/>
          </a:xfrm>
          <a:prstGeom prst="rect">
            <a:avLst/>
          </a:prstGeom>
          <a:noFill/>
          <a:ln>
            <a:noFill/>
          </a:ln>
        </p:spPr>
      </p:pic>
      <p:sp>
        <p:nvSpPr>
          <p:cNvPr id="5125" name="Google Shape;5125;p83"/>
          <p:cNvSpPr txBox="1"/>
          <p:nvPr>
            <p:ph type="title"/>
          </p:nvPr>
        </p:nvSpPr>
        <p:spPr>
          <a:xfrm>
            <a:off x="5172850" y="2656125"/>
            <a:ext cx="3896100" cy="148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Winner - Model B (</a:t>
            </a:r>
            <a:r>
              <a:rPr lang="en" sz="1900"/>
              <a:t>mistral-v02-sop-explainer-lora</a:t>
            </a:r>
            <a:r>
              <a:rPr lang="en" sz="1900"/>
              <a:t>)</a:t>
            </a:r>
            <a:r>
              <a:rPr lang="en" sz="1900"/>
              <a:t> </a:t>
            </a:r>
            <a:endParaRPr sz="1900"/>
          </a:p>
        </p:txBody>
      </p:sp>
      <p:sp>
        <p:nvSpPr>
          <p:cNvPr id="5126" name="Google Shape;5126;p83"/>
          <p:cNvSpPr txBox="1"/>
          <p:nvPr>
            <p:ph idx="2" type="title"/>
          </p:nvPr>
        </p:nvSpPr>
        <p:spPr>
          <a:xfrm>
            <a:off x="5310875" y="1653975"/>
            <a:ext cx="1515300" cy="10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LLM as judge</a:t>
            </a:r>
            <a:endParaRPr sz="2600"/>
          </a:p>
        </p:txBody>
      </p:sp>
      <p:sp>
        <p:nvSpPr>
          <p:cNvPr id="5127" name="Google Shape;5127;p83"/>
          <p:cNvSpPr/>
          <p:nvPr/>
        </p:nvSpPr>
        <p:spPr>
          <a:xfrm rot="-2363203">
            <a:off x="997220" y="1323747"/>
            <a:ext cx="865713" cy="278272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8" name="Google Shape;5128;p83"/>
          <p:cNvSpPr/>
          <p:nvPr/>
        </p:nvSpPr>
        <p:spPr>
          <a:xfrm rot="8369713">
            <a:off x="3320889" y="3801867"/>
            <a:ext cx="967774" cy="278270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29" name="Google Shape;5129;p83"/>
          <p:cNvGrpSpPr/>
          <p:nvPr/>
        </p:nvGrpSpPr>
        <p:grpSpPr>
          <a:xfrm>
            <a:off x="7809684" y="4361085"/>
            <a:ext cx="1017917" cy="982726"/>
            <a:chOff x="7809684" y="4361085"/>
            <a:chExt cx="1017917" cy="982726"/>
          </a:xfrm>
        </p:grpSpPr>
        <p:grpSp>
          <p:nvGrpSpPr>
            <p:cNvPr id="5130" name="Google Shape;5130;p83"/>
            <p:cNvGrpSpPr/>
            <p:nvPr/>
          </p:nvGrpSpPr>
          <p:grpSpPr>
            <a:xfrm>
              <a:off x="8033934" y="4424584"/>
              <a:ext cx="793667" cy="919227"/>
              <a:chOff x="1434240" y="3556440"/>
              <a:chExt cx="616680" cy="714240"/>
            </a:xfrm>
          </p:grpSpPr>
          <p:sp>
            <p:nvSpPr>
              <p:cNvPr id="5131" name="Google Shape;5131;p83"/>
              <p:cNvSpPr/>
              <p:nvPr/>
            </p:nvSpPr>
            <p:spPr>
              <a:xfrm>
                <a:off x="1591200" y="3556440"/>
                <a:ext cx="459720" cy="440280"/>
              </a:xfrm>
              <a:custGeom>
                <a:rect b="b" l="l" r="r" t="t"/>
                <a:pathLst>
                  <a:path extrusionOk="0" h="1223" w="1277">
                    <a:moveTo>
                      <a:pt x="1131" y="267"/>
                    </a:moveTo>
                    <a:cubicBezTo>
                      <a:pt x="801" y="-111"/>
                      <a:pt x="139" y="-122"/>
                      <a:pt x="14" y="448"/>
                    </a:cubicBezTo>
                    <a:cubicBezTo>
                      <a:pt x="-38" y="683"/>
                      <a:pt x="65" y="943"/>
                      <a:pt x="263" y="1079"/>
                    </a:cubicBezTo>
                    <a:cubicBezTo>
                      <a:pt x="347" y="1137"/>
                      <a:pt x="442" y="1173"/>
                      <a:pt x="541" y="1199"/>
                    </a:cubicBezTo>
                    <a:cubicBezTo>
                      <a:pt x="605" y="1216"/>
                      <a:pt x="672" y="1227"/>
                      <a:pt x="737" y="1221"/>
                    </a:cubicBezTo>
                    <a:cubicBezTo>
                      <a:pt x="872" y="1210"/>
                      <a:pt x="991" y="1130"/>
                      <a:pt x="1089" y="1034"/>
                    </a:cubicBezTo>
                    <a:cubicBezTo>
                      <a:pt x="1154" y="969"/>
                      <a:pt x="1214" y="896"/>
                      <a:pt x="1247" y="810"/>
                    </a:cubicBezTo>
                    <a:cubicBezTo>
                      <a:pt x="1318" y="629"/>
                      <a:pt x="1260" y="414"/>
                      <a:pt x="1131" y="267"/>
                    </a:cubicBezTo>
                    <a:moveTo>
                      <a:pt x="777" y="1048"/>
                    </a:moveTo>
                    <a:cubicBezTo>
                      <a:pt x="739" y="1061"/>
                      <a:pt x="698" y="1064"/>
                      <a:pt x="659" y="1064"/>
                    </a:cubicBezTo>
                    <a:cubicBezTo>
                      <a:pt x="530" y="1064"/>
                      <a:pt x="405" y="1019"/>
                      <a:pt x="311" y="928"/>
                    </a:cubicBezTo>
                    <a:cubicBezTo>
                      <a:pt x="192" y="812"/>
                      <a:pt x="108" y="595"/>
                      <a:pt x="167" y="435"/>
                    </a:cubicBezTo>
                    <a:cubicBezTo>
                      <a:pt x="263" y="171"/>
                      <a:pt x="554" y="100"/>
                      <a:pt x="790" y="184"/>
                    </a:cubicBezTo>
                    <a:cubicBezTo>
                      <a:pt x="833" y="199"/>
                      <a:pt x="876" y="218"/>
                      <a:pt x="913" y="246"/>
                    </a:cubicBezTo>
                    <a:cubicBezTo>
                      <a:pt x="1003" y="315"/>
                      <a:pt x="1068" y="438"/>
                      <a:pt x="1081" y="549"/>
                    </a:cubicBezTo>
                    <a:cubicBezTo>
                      <a:pt x="1100" y="745"/>
                      <a:pt x="984" y="980"/>
                      <a:pt x="777" y="10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2" name="Google Shape;5132;p83"/>
              <p:cNvSpPr/>
              <p:nvPr/>
            </p:nvSpPr>
            <p:spPr>
              <a:xfrm>
                <a:off x="1575360" y="3904560"/>
                <a:ext cx="146880" cy="175680"/>
              </a:xfrm>
              <a:custGeom>
                <a:rect b="b" l="l" r="r" t="t"/>
                <a:pathLst>
                  <a:path extrusionOk="0" h="488" w="408">
                    <a:moveTo>
                      <a:pt x="408" y="110"/>
                    </a:moveTo>
                    <a:cubicBezTo>
                      <a:pt x="355" y="64"/>
                      <a:pt x="333" y="45"/>
                      <a:pt x="281" y="0"/>
                    </a:cubicBezTo>
                    <a:cubicBezTo>
                      <a:pt x="183" y="129"/>
                      <a:pt x="90" y="262"/>
                      <a:pt x="0" y="396"/>
                    </a:cubicBezTo>
                    <a:cubicBezTo>
                      <a:pt x="79" y="398"/>
                      <a:pt x="81" y="477"/>
                      <a:pt x="157" y="488"/>
                    </a:cubicBezTo>
                    <a:cubicBezTo>
                      <a:pt x="245" y="359"/>
                      <a:pt x="322" y="239"/>
                      <a:pt x="408" y="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3" name="Google Shape;5133;p83"/>
              <p:cNvSpPr/>
              <p:nvPr/>
            </p:nvSpPr>
            <p:spPr>
              <a:xfrm>
                <a:off x="1434240" y="4028400"/>
                <a:ext cx="208080" cy="242280"/>
              </a:xfrm>
              <a:custGeom>
                <a:rect b="b" l="l" r="r" t="t"/>
                <a:pathLst>
                  <a:path extrusionOk="0" h="673" w="578">
                    <a:moveTo>
                      <a:pt x="247" y="151"/>
                    </a:moveTo>
                    <a:cubicBezTo>
                      <a:pt x="273" y="114"/>
                      <a:pt x="297" y="77"/>
                      <a:pt x="333" y="47"/>
                    </a:cubicBezTo>
                    <a:cubicBezTo>
                      <a:pt x="366" y="17"/>
                      <a:pt x="411" y="-4"/>
                      <a:pt x="456" y="0"/>
                    </a:cubicBezTo>
                    <a:cubicBezTo>
                      <a:pt x="534" y="6"/>
                      <a:pt x="594" y="91"/>
                      <a:pt x="574" y="166"/>
                    </a:cubicBezTo>
                    <a:cubicBezTo>
                      <a:pt x="568" y="189"/>
                      <a:pt x="557" y="207"/>
                      <a:pt x="544" y="228"/>
                    </a:cubicBezTo>
                    <a:cubicBezTo>
                      <a:pt x="475" y="344"/>
                      <a:pt x="396" y="454"/>
                      <a:pt x="308" y="555"/>
                    </a:cubicBezTo>
                    <a:cubicBezTo>
                      <a:pt x="276" y="592"/>
                      <a:pt x="245" y="628"/>
                      <a:pt x="202" y="652"/>
                    </a:cubicBezTo>
                    <a:cubicBezTo>
                      <a:pt x="101" y="710"/>
                      <a:pt x="-41" y="643"/>
                      <a:pt x="11" y="521"/>
                    </a:cubicBezTo>
                    <a:cubicBezTo>
                      <a:pt x="65" y="394"/>
                      <a:pt x="168" y="267"/>
                      <a:pt x="247" y="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34" name="Google Shape;5134;p83"/>
              <p:cNvGrpSpPr/>
              <p:nvPr/>
            </p:nvGrpSpPr>
            <p:grpSpPr>
              <a:xfrm>
                <a:off x="1631160" y="3599280"/>
                <a:ext cx="358560" cy="384120"/>
                <a:chOff x="1631160" y="3599280"/>
                <a:chExt cx="358560" cy="384120"/>
              </a:xfrm>
            </p:grpSpPr>
            <p:sp>
              <p:nvSpPr>
                <p:cNvPr id="5135" name="Google Shape;5135;p83"/>
                <p:cNvSpPr/>
                <p:nvPr/>
              </p:nvSpPr>
              <p:spPr>
                <a:xfrm>
                  <a:off x="1638360" y="3605760"/>
                  <a:ext cx="351360" cy="337320"/>
                </a:xfrm>
                <a:custGeom>
                  <a:rect b="b" l="l" r="r" t="t"/>
                  <a:pathLst>
                    <a:path extrusionOk="0" h="937" w="976">
                      <a:moveTo>
                        <a:pt x="3" y="389"/>
                      </a:moveTo>
                      <a:cubicBezTo>
                        <a:pt x="35" y="88"/>
                        <a:pt x="418" y="-70"/>
                        <a:pt x="679" y="29"/>
                      </a:cubicBezTo>
                      <a:cubicBezTo>
                        <a:pt x="872" y="102"/>
                        <a:pt x="1006" y="316"/>
                        <a:pt x="971" y="518"/>
                      </a:cubicBezTo>
                      <a:cubicBezTo>
                        <a:pt x="958" y="591"/>
                        <a:pt x="926" y="658"/>
                        <a:pt x="888" y="722"/>
                      </a:cubicBezTo>
                      <a:cubicBezTo>
                        <a:pt x="860" y="769"/>
                        <a:pt x="829" y="815"/>
                        <a:pt x="786" y="851"/>
                      </a:cubicBezTo>
                      <a:cubicBezTo>
                        <a:pt x="617" y="993"/>
                        <a:pt x="313" y="946"/>
                        <a:pt x="165" y="798"/>
                      </a:cubicBezTo>
                      <a:cubicBezTo>
                        <a:pt x="61" y="694"/>
                        <a:pt x="-14" y="541"/>
                        <a:pt x="3" y="389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6" name="Google Shape;5136;p83"/>
                <p:cNvSpPr/>
                <p:nvPr/>
              </p:nvSpPr>
              <p:spPr>
                <a:xfrm>
                  <a:off x="1778760" y="3763440"/>
                  <a:ext cx="39600" cy="71280"/>
                </a:xfrm>
                <a:custGeom>
                  <a:rect b="b" l="l" r="r" t="t"/>
                  <a:pathLst>
                    <a:path extrusionOk="0" fill="none" h="198" w="110">
                      <a:moveTo>
                        <a:pt x="0" y="0"/>
                      </a:moveTo>
                      <a:cubicBezTo>
                        <a:pt x="26" y="71"/>
                        <a:pt x="63" y="138"/>
                        <a:pt x="110" y="19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9800" lIns="96475" spcFirstLastPara="1" rIns="96475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7" name="Google Shape;5137;p83"/>
                <p:cNvSpPr/>
                <p:nvPr/>
              </p:nvSpPr>
              <p:spPr>
                <a:xfrm>
                  <a:off x="1803600" y="3706920"/>
                  <a:ext cx="66600" cy="127080"/>
                </a:xfrm>
                <a:custGeom>
                  <a:rect b="b" l="l" r="r" t="t"/>
                  <a:pathLst>
                    <a:path extrusionOk="0" fill="none" h="353" w="185">
                      <a:moveTo>
                        <a:pt x="0" y="0"/>
                      </a:moveTo>
                      <a:cubicBezTo>
                        <a:pt x="50" y="123"/>
                        <a:pt x="112" y="241"/>
                        <a:pt x="185" y="35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8" name="Google Shape;5138;p83"/>
                <p:cNvSpPr/>
                <p:nvPr/>
              </p:nvSpPr>
              <p:spPr>
                <a:xfrm>
                  <a:off x="1631160" y="3889800"/>
                  <a:ext cx="130680" cy="93600"/>
                </a:xfrm>
                <a:custGeom>
                  <a:rect b="b" l="l" r="r" t="t"/>
                  <a:pathLst>
                    <a:path extrusionOk="0" fill="none" h="260" w="363">
                      <a:moveTo>
                        <a:pt x="0" y="0"/>
                      </a:moveTo>
                      <a:cubicBezTo>
                        <a:pt x="84" y="127"/>
                        <a:pt x="215" y="221"/>
                        <a:pt x="363" y="26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39" name="Google Shape;5139;p83"/>
                <p:cNvSpPr/>
                <p:nvPr/>
              </p:nvSpPr>
              <p:spPr>
                <a:xfrm>
                  <a:off x="1883520" y="3889800"/>
                  <a:ext cx="94680" cy="78120"/>
                </a:xfrm>
                <a:custGeom>
                  <a:rect b="b" l="l" r="r" t="t"/>
                  <a:pathLst>
                    <a:path extrusionOk="0" fill="none" h="217" w="263">
                      <a:moveTo>
                        <a:pt x="0" y="217"/>
                      </a:moveTo>
                      <a:cubicBezTo>
                        <a:pt x="106" y="172"/>
                        <a:pt x="198" y="97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0" name="Google Shape;5140;p83"/>
                <p:cNvSpPr/>
                <p:nvPr/>
              </p:nvSpPr>
              <p:spPr>
                <a:xfrm>
                  <a:off x="1684440" y="3599280"/>
                  <a:ext cx="53640" cy="32400"/>
                </a:xfrm>
                <a:custGeom>
                  <a:rect b="b" l="l" r="r" t="t"/>
                  <a:pathLst>
                    <a:path extrusionOk="0" fill="none" h="90" w="149">
                      <a:moveTo>
                        <a:pt x="0" y="90"/>
                      </a:moveTo>
                      <a:cubicBezTo>
                        <a:pt x="50" y="60"/>
                        <a:pt x="99" y="30"/>
                        <a:pt x="14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141" name="Google Shape;5141;p83"/>
            <p:cNvGrpSpPr/>
            <p:nvPr/>
          </p:nvGrpSpPr>
          <p:grpSpPr>
            <a:xfrm>
              <a:off x="7809684" y="4361085"/>
              <a:ext cx="268726" cy="711196"/>
              <a:chOff x="1684460" y="4511710"/>
              <a:chExt cx="208800" cy="552600"/>
            </a:xfrm>
          </p:grpSpPr>
          <p:sp>
            <p:nvSpPr>
              <p:cNvPr id="5142" name="Google Shape;5142;p83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143" name="Google Shape;5143;p83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5144" name="Google Shape;5144;p83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5" name="Google Shape;5145;p83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6" name="Google Shape;5146;p83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7" name="Google Shape;5147;p83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8" name="Google Shape;5148;p83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49" name="Google Shape;5149;p83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grpSp>
        <p:nvGrpSpPr>
          <p:cNvPr id="5150" name="Google Shape;5150;p83"/>
          <p:cNvGrpSpPr/>
          <p:nvPr/>
        </p:nvGrpSpPr>
        <p:grpSpPr>
          <a:xfrm>
            <a:off x="4801533" y="3023088"/>
            <a:ext cx="337334" cy="353599"/>
            <a:chOff x="853568" y="1975538"/>
            <a:chExt cx="337334" cy="353599"/>
          </a:xfrm>
        </p:grpSpPr>
        <p:sp>
          <p:nvSpPr>
            <p:cNvPr id="5151" name="Google Shape;5151;p83"/>
            <p:cNvSpPr/>
            <p:nvPr/>
          </p:nvSpPr>
          <p:spPr>
            <a:xfrm>
              <a:off x="853568" y="1975538"/>
              <a:ext cx="337334" cy="353599"/>
            </a:xfrm>
            <a:custGeom>
              <a:rect b="b" l="l" r="r" t="t"/>
              <a:pathLst>
                <a:path extrusionOk="0" h="11109" w="10598">
                  <a:moveTo>
                    <a:pt x="8180" y="322"/>
                  </a:moveTo>
                  <a:lnTo>
                    <a:pt x="5823" y="3596"/>
                  </a:lnTo>
                  <a:lnTo>
                    <a:pt x="5501" y="3132"/>
                  </a:lnTo>
                  <a:lnTo>
                    <a:pt x="7502" y="322"/>
                  </a:lnTo>
                  <a:close/>
                  <a:moveTo>
                    <a:pt x="9252" y="322"/>
                  </a:moveTo>
                  <a:lnTo>
                    <a:pt x="6371" y="4346"/>
                  </a:lnTo>
                  <a:lnTo>
                    <a:pt x="6049" y="3882"/>
                  </a:lnTo>
                  <a:lnTo>
                    <a:pt x="8597" y="322"/>
                  </a:lnTo>
                  <a:close/>
                  <a:moveTo>
                    <a:pt x="2072" y="322"/>
                  </a:moveTo>
                  <a:lnTo>
                    <a:pt x="4966" y="4358"/>
                  </a:lnTo>
                  <a:cubicBezTo>
                    <a:pt x="4906" y="4382"/>
                    <a:pt x="4859" y="4430"/>
                    <a:pt x="4811" y="4477"/>
                  </a:cubicBezTo>
                  <a:cubicBezTo>
                    <a:pt x="4750" y="4538"/>
                    <a:pt x="4652" y="4579"/>
                    <a:pt x="4557" y="4579"/>
                  </a:cubicBezTo>
                  <a:cubicBezTo>
                    <a:pt x="4521" y="4579"/>
                    <a:pt x="4486" y="4574"/>
                    <a:pt x="4454" y="4561"/>
                  </a:cubicBezTo>
                  <a:lnTo>
                    <a:pt x="1418" y="322"/>
                  </a:lnTo>
                  <a:close/>
                  <a:moveTo>
                    <a:pt x="3084" y="322"/>
                  </a:moveTo>
                  <a:lnTo>
                    <a:pt x="6121" y="4584"/>
                  </a:lnTo>
                  <a:cubicBezTo>
                    <a:pt x="6100" y="4589"/>
                    <a:pt x="6079" y="4591"/>
                    <a:pt x="6057" y="4591"/>
                  </a:cubicBezTo>
                  <a:cubicBezTo>
                    <a:pt x="5957" y="4591"/>
                    <a:pt x="5854" y="4546"/>
                    <a:pt x="5775" y="4477"/>
                  </a:cubicBezTo>
                  <a:cubicBezTo>
                    <a:pt x="5644" y="4346"/>
                    <a:pt x="5466" y="4287"/>
                    <a:pt x="5287" y="4287"/>
                  </a:cubicBezTo>
                  <a:lnTo>
                    <a:pt x="2453" y="334"/>
                  </a:lnTo>
                  <a:lnTo>
                    <a:pt x="3084" y="334"/>
                  </a:lnTo>
                  <a:lnTo>
                    <a:pt x="3084" y="322"/>
                  </a:lnTo>
                  <a:close/>
                  <a:moveTo>
                    <a:pt x="1013" y="322"/>
                  </a:moveTo>
                  <a:lnTo>
                    <a:pt x="4025" y="4537"/>
                  </a:lnTo>
                  <a:cubicBezTo>
                    <a:pt x="3858" y="4584"/>
                    <a:pt x="3716" y="4668"/>
                    <a:pt x="3608" y="4823"/>
                  </a:cubicBezTo>
                  <a:lnTo>
                    <a:pt x="394" y="322"/>
                  </a:lnTo>
                  <a:close/>
                  <a:moveTo>
                    <a:pt x="10216" y="322"/>
                  </a:moveTo>
                  <a:lnTo>
                    <a:pt x="7002" y="4823"/>
                  </a:lnTo>
                  <a:cubicBezTo>
                    <a:pt x="6906" y="4680"/>
                    <a:pt x="6775" y="4596"/>
                    <a:pt x="6633" y="4549"/>
                  </a:cubicBezTo>
                  <a:lnTo>
                    <a:pt x="9645" y="322"/>
                  </a:lnTo>
                  <a:close/>
                  <a:moveTo>
                    <a:pt x="5268" y="4599"/>
                  </a:moveTo>
                  <a:cubicBezTo>
                    <a:pt x="5362" y="4599"/>
                    <a:pt x="5454" y="4638"/>
                    <a:pt x="5525" y="4715"/>
                  </a:cubicBezTo>
                  <a:cubicBezTo>
                    <a:pt x="5652" y="4842"/>
                    <a:pt x="5822" y="4911"/>
                    <a:pt x="5994" y="4911"/>
                  </a:cubicBezTo>
                  <a:cubicBezTo>
                    <a:pt x="6081" y="4911"/>
                    <a:pt x="6168" y="4894"/>
                    <a:pt x="6252" y="4858"/>
                  </a:cubicBezTo>
                  <a:cubicBezTo>
                    <a:pt x="6295" y="4843"/>
                    <a:pt x="6338" y="4836"/>
                    <a:pt x="6380" y="4836"/>
                  </a:cubicBezTo>
                  <a:cubicBezTo>
                    <a:pt x="6534" y="4836"/>
                    <a:pt x="6672" y="4932"/>
                    <a:pt x="6728" y="5073"/>
                  </a:cubicBezTo>
                  <a:cubicBezTo>
                    <a:pt x="6728" y="5084"/>
                    <a:pt x="6752" y="5096"/>
                    <a:pt x="6752" y="5120"/>
                  </a:cubicBezTo>
                  <a:cubicBezTo>
                    <a:pt x="6823" y="5311"/>
                    <a:pt x="6954" y="5382"/>
                    <a:pt x="6954" y="5382"/>
                  </a:cubicBezTo>
                  <a:cubicBezTo>
                    <a:pt x="7109" y="5454"/>
                    <a:pt x="7240" y="5513"/>
                    <a:pt x="7371" y="5513"/>
                  </a:cubicBezTo>
                  <a:cubicBezTo>
                    <a:pt x="7561" y="5537"/>
                    <a:pt x="7728" y="5692"/>
                    <a:pt x="7716" y="5906"/>
                  </a:cubicBezTo>
                  <a:cubicBezTo>
                    <a:pt x="7704" y="6168"/>
                    <a:pt x="7847" y="6430"/>
                    <a:pt x="8085" y="6561"/>
                  </a:cubicBezTo>
                  <a:cubicBezTo>
                    <a:pt x="8264" y="6644"/>
                    <a:pt x="8335" y="6870"/>
                    <a:pt x="8252" y="7049"/>
                  </a:cubicBezTo>
                  <a:cubicBezTo>
                    <a:pt x="8133" y="7287"/>
                    <a:pt x="8157" y="7585"/>
                    <a:pt x="8323" y="7799"/>
                  </a:cubicBezTo>
                  <a:cubicBezTo>
                    <a:pt x="8442" y="7954"/>
                    <a:pt x="8430" y="8180"/>
                    <a:pt x="8264" y="8311"/>
                  </a:cubicBezTo>
                  <a:cubicBezTo>
                    <a:pt x="8061" y="8490"/>
                    <a:pt x="7966" y="8763"/>
                    <a:pt x="8026" y="9025"/>
                  </a:cubicBezTo>
                  <a:cubicBezTo>
                    <a:pt x="8073" y="9228"/>
                    <a:pt x="7966" y="9430"/>
                    <a:pt x="7776" y="9478"/>
                  </a:cubicBezTo>
                  <a:cubicBezTo>
                    <a:pt x="7502" y="9549"/>
                    <a:pt x="7311" y="9775"/>
                    <a:pt x="7264" y="10026"/>
                  </a:cubicBezTo>
                  <a:cubicBezTo>
                    <a:pt x="7242" y="10196"/>
                    <a:pt x="7087" y="10329"/>
                    <a:pt x="6909" y="10329"/>
                  </a:cubicBezTo>
                  <a:cubicBezTo>
                    <a:pt x="6889" y="10329"/>
                    <a:pt x="6868" y="10327"/>
                    <a:pt x="6847" y="10323"/>
                  </a:cubicBezTo>
                  <a:cubicBezTo>
                    <a:pt x="6809" y="10316"/>
                    <a:pt x="6770" y="10313"/>
                    <a:pt x="6732" y="10313"/>
                  </a:cubicBezTo>
                  <a:cubicBezTo>
                    <a:pt x="6508" y="10313"/>
                    <a:pt x="6290" y="10429"/>
                    <a:pt x="6168" y="10633"/>
                  </a:cubicBezTo>
                  <a:cubicBezTo>
                    <a:pt x="6100" y="10740"/>
                    <a:pt x="5977" y="10802"/>
                    <a:pt x="5854" y="10802"/>
                  </a:cubicBezTo>
                  <a:cubicBezTo>
                    <a:pt x="5785" y="10802"/>
                    <a:pt x="5716" y="10783"/>
                    <a:pt x="5656" y="10740"/>
                  </a:cubicBezTo>
                  <a:cubicBezTo>
                    <a:pt x="5537" y="10668"/>
                    <a:pt x="5418" y="10633"/>
                    <a:pt x="5287" y="10633"/>
                  </a:cubicBezTo>
                  <a:cubicBezTo>
                    <a:pt x="5156" y="10633"/>
                    <a:pt x="5025" y="10668"/>
                    <a:pt x="4918" y="10740"/>
                  </a:cubicBezTo>
                  <a:cubicBezTo>
                    <a:pt x="4858" y="10779"/>
                    <a:pt x="4788" y="10797"/>
                    <a:pt x="4719" y="10797"/>
                  </a:cubicBezTo>
                  <a:cubicBezTo>
                    <a:pt x="4596" y="10797"/>
                    <a:pt x="4475" y="10739"/>
                    <a:pt x="4406" y="10633"/>
                  </a:cubicBezTo>
                  <a:cubicBezTo>
                    <a:pt x="4275" y="10437"/>
                    <a:pt x="4035" y="10320"/>
                    <a:pt x="3794" y="10320"/>
                  </a:cubicBezTo>
                  <a:cubicBezTo>
                    <a:pt x="3772" y="10320"/>
                    <a:pt x="3750" y="10321"/>
                    <a:pt x="3727" y="10323"/>
                  </a:cubicBezTo>
                  <a:cubicBezTo>
                    <a:pt x="3708" y="10327"/>
                    <a:pt x="3688" y="10329"/>
                    <a:pt x="3668" y="10329"/>
                  </a:cubicBezTo>
                  <a:cubicBezTo>
                    <a:pt x="3497" y="10329"/>
                    <a:pt x="3332" y="10196"/>
                    <a:pt x="3311" y="10026"/>
                  </a:cubicBezTo>
                  <a:cubicBezTo>
                    <a:pt x="3263" y="9764"/>
                    <a:pt x="3073" y="9537"/>
                    <a:pt x="2799" y="9478"/>
                  </a:cubicBezTo>
                  <a:cubicBezTo>
                    <a:pt x="2608" y="9418"/>
                    <a:pt x="2489" y="9228"/>
                    <a:pt x="2549" y="9025"/>
                  </a:cubicBezTo>
                  <a:cubicBezTo>
                    <a:pt x="2620" y="8763"/>
                    <a:pt x="2537" y="8490"/>
                    <a:pt x="2311" y="8311"/>
                  </a:cubicBezTo>
                  <a:cubicBezTo>
                    <a:pt x="2168" y="8180"/>
                    <a:pt x="2132" y="7954"/>
                    <a:pt x="2251" y="7799"/>
                  </a:cubicBezTo>
                  <a:cubicBezTo>
                    <a:pt x="2418" y="7585"/>
                    <a:pt x="2442" y="7287"/>
                    <a:pt x="2322" y="7049"/>
                  </a:cubicBezTo>
                  <a:cubicBezTo>
                    <a:pt x="2239" y="6870"/>
                    <a:pt x="2311" y="6644"/>
                    <a:pt x="2489" y="6561"/>
                  </a:cubicBezTo>
                  <a:cubicBezTo>
                    <a:pt x="2727" y="6442"/>
                    <a:pt x="2882" y="6192"/>
                    <a:pt x="2858" y="5906"/>
                  </a:cubicBezTo>
                  <a:cubicBezTo>
                    <a:pt x="2846" y="5715"/>
                    <a:pt x="3013" y="5537"/>
                    <a:pt x="3204" y="5513"/>
                  </a:cubicBezTo>
                  <a:cubicBezTo>
                    <a:pt x="3418" y="5501"/>
                    <a:pt x="3608" y="5394"/>
                    <a:pt x="3727" y="5215"/>
                  </a:cubicBezTo>
                  <a:lnTo>
                    <a:pt x="3727" y="5204"/>
                  </a:lnTo>
                  <a:cubicBezTo>
                    <a:pt x="3751" y="5156"/>
                    <a:pt x="3787" y="5120"/>
                    <a:pt x="3799" y="5073"/>
                  </a:cubicBezTo>
                  <a:cubicBezTo>
                    <a:pt x="3854" y="4925"/>
                    <a:pt x="3995" y="4835"/>
                    <a:pt x="4145" y="4835"/>
                  </a:cubicBezTo>
                  <a:cubicBezTo>
                    <a:pt x="4188" y="4835"/>
                    <a:pt x="4232" y="4842"/>
                    <a:pt x="4275" y="4858"/>
                  </a:cubicBezTo>
                  <a:cubicBezTo>
                    <a:pt x="4355" y="4889"/>
                    <a:pt x="4438" y="4903"/>
                    <a:pt x="4521" y="4903"/>
                  </a:cubicBezTo>
                  <a:cubicBezTo>
                    <a:pt x="4698" y="4903"/>
                    <a:pt x="4872" y="4837"/>
                    <a:pt x="5001" y="4715"/>
                  </a:cubicBezTo>
                  <a:cubicBezTo>
                    <a:pt x="5079" y="4638"/>
                    <a:pt x="5174" y="4599"/>
                    <a:pt x="5268" y="4599"/>
                  </a:cubicBezTo>
                  <a:close/>
                  <a:moveTo>
                    <a:pt x="298" y="0"/>
                  </a:moveTo>
                  <a:cubicBezTo>
                    <a:pt x="203" y="0"/>
                    <a:pt x="108" y="60"/>
                    <a:pt x="48" y="143"/>
                  </a:cubicBezTo>
                  <a:cubicBezTo>
                    <a:pt x="1" y="239"/>
                    <a:pt x="1" y="358"/>
                    <a:pt x="60" y="429"/>
                  </a:cubicBezTo>
                  <a:lnTo>
                    <a:pt x="3418" y="5096"/>
                  </a:lnTo>
                  <a:cubicBezTo>
                    <a:pt x="3358" y="5144"/>
                    <a:pt x="3275" y="5168"/>
                    <a:pt x="3204" y="5168"/>
                  </a:cubicBezTo>
                  <a:cubicBezTo>
                    <a:pt x="2834" y="5192"/>
                    <a:pt x="2537" y="5513"/>
                    <a:pt x="2549" y="5906"/>
                  </a:cubicBezTo>
                  <a:cubicBezTo>
                    <a:pt x="2549" y="6049"/>
                    <a:pt x="2477" y="6180"/>
                    <a:pt x="2358" y="6239"/>
                  </a:cubicBezTo>
                  <a:cubicBezTo>
                    <a:pt x="2013" y="6418"/>
                    <a:pt x="1882" y="6835"/>
                    <a:pt x="2061" y="7168"/>
                  </a:cubicBezTo>
                  <a:cubicBezTo>
                    <a:pt x="2120" y="7299"/>
                    <a:pt x="2108" y="7454"/>
                    <a:pt x="2013" y="7573"/>
                  </a:cubicBezTo>
                  <a:cubicBezTo>
                    <a:pt x="1775" y="7871"/>
                    <a:pt x="1822" y="8299"/>
                    <a:pt x="2120" y="8537"/>
                  </a:cubicBezTo>
                  <a:cubicBezTo>
                    <a:pt x="2215" y="8621"/>
                    <a:pt x="2275" y="8775"/>
                    <a:pt x="2239" y="8906"/>
                  </a:cubicBezTo>
                  <a:cubicBezTo>
                    <a:pt x="2132" y="9275"/>
                    <a:pt x="2358" y="9656"/>
                    <a:pt x="2727" y="9752"/>
                  </a:cubicBezTo>
                  <a:cubicBezTo>
                    <a:pt x="2858" y="9799"/>
                    <a:pt x="2965" y="9906"/>
                    <a:pt x="3001" y="10049"/>
                  </a:cubicBezTo>
                  <a:cubicBezTo>
                    <a:pt x="3056" y="10399"/>
                    <a:pt x="3361" y="10639"/>
                    <a:pt x="3697" y="10639"/>
                  </a:cubicBezTo>
                  <a:cubicBezTo>
                    <a:pt x="3727" y="10639"/>
                    <a:pt x="3757" y="10637"/>
                    <a:pt x="3787" y="10633"/>
                  </a:cubicBezTo>
                  <a:cubicBezTo>
                    <a:pt x="3799" y="10632"/>
                    <a:pt x="3811" y="10631"/>
                    <a:pt x="3823" y="10631"/>
                  </a:cubicBezTo>
                  <a:cubicBezTo>
                    <a:pt x="3953" y="10631"/>
                    <a:pt x="4079" y="10690"/>
                    <a:pt x="4144" y="10799"/>
                  </a:cubicBezTo>
                  <a:cubicBezTo>
                    <a:pt x="4274" y="10998"/>
                    <a:pt x="4502" y="11109"/>
                    <a:pt x="4731" y="11109"/>
                  </a:cubicBezTo>
                  <a:cubicBezTo>
                    <a:pt x="4858" y="11109"/>
                    <a:pt x="4986" y="11074"/>
                    <a:pt x="5097" y="11002"/>
                  </a:cubicBezTo>
                  <a:cubicBezTo>
                    <a:pt x="5156" y="10966"/>
                    <a:pt x="5228" y="10948"/>
                    <a:pt x="5299" y="10948"/>
                  </a:cubicBezTo>
                  <a:cubicBezTo>
                    <a:pt x="5370" y="10948"/>
                    <a:pt x="5442" y="10966"/>
                    <a:pt x="5501" y="11002"/>
                  </a:cubicBezTo>
                  <a:cubicBezTo>
                    <a:pt x="5621" y="11085"/>
                    <a:pt x="5740" y="11109"/>
                    <a:pt x="5871" y="11109"/>
                  </a:cubicBezTo>
                  <a:cubicBezTo>
                    <a:pt x="6097" y="11109"/>
                    <a:pt x="6311" y="11002"/>
                    <a:pt x="6454" y="10799"/>
                  </a:cubicBezTo>
                  <a:cubicBezTo>
                    <a:pt x="6519" y="10690"/>
                    <a:pt x="6645" y="10631"/>
                    <a:pt x="6775" y="10631"/>
                  </a:cubicBezTo>
                  <a:cubicBezTo>
                    <a:pt x="6787" y="10631"/>
                    <a:pt x="6799" y="10632"/>
                    <a:pt x="6811" y="10633"/>
                  </a:cubicBezTo>
                  <a:cubicBezTo>
                    <a:pt x="6848" y="10639"/>
                    <a:pt x="6884" y="10641"/>
                    <a:pt x="6920" y="10641"/>
                  </a:cubicBezTo>
                  <a:cubicBezTo>
                    <a:pt x="7248" y="10641"/>
                    <a:pt x="7543" y="10403"/>
                    <a:pt x="7597" y="10049"/>
                  </a:cubicBezTo>
                  <a:cubicBezTo>
                    <a:pt x="7621" y="9906"/>
                    <a:pt x="7728" y="9799"/>
                    <a:pt x="7859" y="9752"/>
                  </a:cubicBezTo>
                  <a:cubicBezTo>
                    <a:pt x="8240" y="9656"/>
                    <a:pt x="8442" y="9275"/>
                    <a:pt x="8359" y="8906"/>
                  </a:cubicBezTo>
                  <a:cubicBezTo>
                    <a:pt x="8323" y="8775"/>
                    <a:pt x="8371" y="8621"/>
                    <a:pt x="8478" y="8537"/>
                  </a:cubicBezTo>
                  <a:cubicBezTo>
                    <a:pt x="8776" y="8299"/>
                    <a:pt x="8811" y="7871"/>
                    <a:pt x="8573" y="7573"/>
                  </a:cubicBezTo>
                  <a:cubicBezTo>
                    <a:pt x="8490" y="7454"/>
                    <a:pt x="8478" y="7299"/>
                    <a:pt x="8538" y="7168"/>
                  </a:cubicBezTo>
                  <a:cubicBezTo>
                    <a:pt x="8692" y="6823"/>
                    <a:pt x="8561" y="6406"/>
                    <a:pt x="8240" y="6239"/>
                  </a:cubicBezTo>
                  <a:cubicBezTo>
                    <a:pt x="8097" y="6180"/>
                    <a:pt x="8026" y="6037"/>
                    <a:pt x="8037" y="5906"/>
                  </a:cubicBezTo>
                  <a:cubicBezTo>
                    <a:pt x="8061" y="5525"/>
                    <a:pt x="7776" y="5204"/>
                    <a:pt x="7383" y="5168"/>
                  </a:cubicBezTo>
                  <a:cubicBezTo>
                    <a:pt x="7311" y="5168"/>
                    <a:pt x="7240" y="5144"/>
                    <a:pt x="7180" y="5096"/>
                  </a:cubicBezTo>
                  <a:lnTo>
                    <a:pt x="10526" y="429"/>
                  </a:lnTo>
                  <a:cubicBezTo>
                    <a:pt x="10585" y="358"/>
                    <a:pt x="10597" y="251"/>
                    <a:pt x="10538" y="143"/>
                  </a:cubicBezTo>
                  <a:cubicBezTo>
                    <a:pt x="10490" y="60"/>
                    <a:pt x="10395" y="0"/>
                    <a:pt x="10288" y="0"/>
                  </a:cubicBezTo>
                  <a:lnTo>
                    <a:pt x="7478" y="0"/>
                  </a:lnTo>
                  <a:cubicBezTo>
                    <a:pt x="7383" y="0"/>
                    <a:pt x="7299" y="36"/>
                    <a:pt x="7252" y="120"/>
                  </a:cubicBezTo>
                  <a:lnTo>
                    <a:pt x="5287" y="2858"/>
                  </a:lnTo>
                  <a:lnTo>
                    <a:pt x="3335" y="120"/>
                  </a:lnTo>
                  <a:cubicBezTo>
                    <a:pt x="3299" y="36"/>
                    <a:pt x="3204" y="0"/>
                    <a:pt x="31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2" name="Google Shape;5152;p83"/>
            <p:cNvSpPr/>
            <p:nvPr/>
          </p:nvSpPr>
          <p:spPr>
            <a:xfrm>
              <a:off x="938458" y="2136979"/>
              <a:ext cx="166789" cy="76742"/>
            </a:xfrm>
            <a:custGeom>
              <a:rect b="b" l="l" r="r" t="t"/>
              <a:pathLst>
                <a:path extrusionOk="0" h="2411" w="5240">
                  <a:moveTo>
                    <a:pt x="2620" y="1"/>
                  </a:moveTo>
                  <a:cubicBezTo>
                    <a:pt x="2001" y="1"/>
                    <a:pt x="1370" y="227"/>
                    <a:pt x="894" y="643"/>
                  </a:cubicBezTo>
                  <a:cubicBezTo>
                    <a:pt x="417" y="1036"/>
                    <a:pt x="108" y="1608"/>
                    <a:pt x="13" y="2227"/>
                  </a:cubicBezTo>
                  <a:cubicBezTo>
                    <a:pt x="1" y="2322"/>
                    <a:pt x="60" y="2406"/>
                    <a:pt x="156" y="2406"/>
                  </a:cubicBezTo>
                  <a:lnTo>
                    <a:pt x="179" y="2406"/>
                  </a:lnTo>
                  <a:cubicBezTo>
                    <a:pt x="251" y="2406"/>
                    <a:pt x="334" y="2346"/>
                    <a:pt x="346" y="2275"/>
                  </a:cubicBezTo>
                  <a:cubicBezTo>
                    <a:pt x="429" y="1739"/>
                    <a:pt x="703" y="1251"/>
                    <a:pt x="1120" y="894"/>
                  </a:cubicBezTo>
                  <a:cubicBezTo>
                    <a:pt x="1537" y="536"/>
                    <a:pt x="2072" y="322"/>
                    <a:pt x="2620" y="322"/>
                  </a:cubicBezTo>
                  <a:cubicBezTo>
                    <a:pt x="3168" y="322"/>
                    <a:pt x="3704" y="524"/>
                    <a:pt x="4120" y="894"/>
                  </a:cubicBezTo>
                  <a:cubicBezTo>
                    <a:pt x="4537" y="1251"/>
                    <a:pt x="4811" y="1739"/>
                    <a:pt x="4894" y="2275"/>
                  </a:cubicBezTo>
                  <a:cubicBezTo>
                    <a:pt x="4904" y="2356"/>
                    <a:pt x="4975" y="2411"/>
                    <a:pt x="5040" y="2411"/>
                  </a:cubicBezTo>
                  <a:cubicBezTo>
                    <a:pt x="5051" y="2411"/>
                    <a:pt x="5062" y="2409"/>
                    <a:pt x="5073" y="2406"/>
                  </a:cubicBezTo>
                  <a:cubicBezTo>
                    <a:pt x="5180" y="2394"/>
                    <a:pt x="5240" y="2322"/>
                    <a:pt x="5228" y="2227"/>
                  </a:cubicBezTo>
                  <a:cubicBezTo>
                    <a:pt x="5132" y="1620"/>
                    <a:pt x="4823" y="1060"/>
                    <a:pt x="4347" y="643"/>
                  </a:cubicBezTo>
                  <a:cubicBezTo>
                    <a:pt x="3870" y="227"/>
                    <a:pt x="3263" y="1"/>
                    <a:pt x="262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3" name="Google Shape;5153;p83"/>
            <p:cNvSpPr/>
            <p:nvPr/>
          </p:nvSpPr>
          <p:spPr>
            <a:xfrm>
              <a:off x="938840" y="2227377"/>
              <a:ext cx="166407" cy="76774"/>
            </a:xfrm>
            <a:custGeom>
              <a:rect b="b" l="l" r="r" t="t"/>
              <a:pathLst>
                <a:path extrusionOk="0" h="2412" w="5228">
                  <a:moveTo>
                    <a:pt x="193" y="1"/>
                  </a:moveTo>
                  <a:cubicBezTo>
                    <a:pt x="181" y="1"/>
                    <a:pt x="168" y="3"/>
                    <a:pt x="155" y="6"/>
                  </a:cubicBezTo>
                  <a:cubicBezTo>
                    <a:pt x="60" y="18"/>
                    <a:pt x="1" y="101"/>
                    <a:pt x="24" y="197"/>
                  </a:cubicBezTo>
                  <a:cubicBezTo>
                    <a:pt x="108" y="804"/>
                    <a:pt x="417" y="1375"/>
                    <a:pt x="894" y="1768"/>
                  </a:cubicBezTo>
                  <a:cubicBezTo>
                    <a:pt x="1370" y="2185"/>
                    <a:pt x="1989" y="2411"/>
                    <a:pt x="2608" y="2411"/>
                  </a:cubicBezTo>
                  <a:cubicBezTo>
                    <a:pt x="3239" y="2411"/>
                    <a:pt x="3858" y="2185"/>
                    <a:pt x="4335" y="1768"/>
                  </a:cubicBezTo>
                  <a:cubicBezTo>
                    <a:pt x="4811" y="1375"/>
                    <a:pt x="5120" y="804"/>
                    <a:pt x="5216" y="185"/>
                  </a:cubicBezTo>
                  <a:cubicBezTo>
                    <a:pt x="5228" y="101"/>
                    <a:pt x="5168" y="18"/>
                    <a:pt x="5085" y="6"/>
                  </a:cubicBezTo>
                  <a:cubicBezTo>
                    <a:pt x="5070" y="3"/>
                    <a:pt x="5056" y="1"/>
                    <a:pt x="5043" y="1"/>
                  </a:cubicBezTo>
                  <a:cubicBezTo>
                    <a:pt x="4966" y="1"/>
                    <a:pt x="4906" y="56"/>
                    <a:pt x="4906" y="137"/>
                  </a:cubicBezTo>
                  <a:cubicBezTo>
                    <a:pt x="4811" y="673"/>
                    <a:pt x="4549" y="1161"/>
                    <a:pt x="4132" y="1518"/>
                  </a:cubicBezTo>
                  <a:cubicBezTo>
                    <a:pt x="3715" y="1875"/>
                    <a:pt x="3180" y="2090"/>
                    <a:pt x="2620" y="2090"/>
                  </a:cubicBezTo>
                  <a:cubicBezTo>
                    <a:pt x="2072" y="2090"/>
                    <a:pt x="1537" y="1887"/>
                    <a:pt x="1120" y="1518"/>
                  </a:cubicBezTo>
                  <a:cubicBezTo>
                    <a:pt x="703" y="1161"/>
                    <a:pt x="441" y="673"/>
                    <a:pt x="346" y="137"/>
                  </a:cubicBezTo>
                  <a:cubicBezTo>
                    <a:pt x="336" y="56"/>
                    <a:pt x="265" y="1"/>
                    <a:pt x="1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4" name="Google Shape;5154;p83"/>
            <p:cNvSpPr/>
            <p:nvPr/>
          </p:nvSpPr>
          <p:spPr>
            <a:xfrm>
              <a:off x="1007052" y="2185106"/>
              <a:ext cx="19003" cy="70153"/>
            </a:xfrm>
            <a:custGeom>
              <a:rect b="b" l="l" r="r" t="t"/>
              <a:pathLst>
                <a:path extrusionOk="0" h="2204" w="597">
                  <a:moveTo>
                    <a:pt x="453" y="1"/>
                  </a:moveTo>
                  <a:cubicBezTo>
                    <a:pt x="418" y="1"/>
                    <a:pt x="394" y="24"/>
                    <a:pt x="382" y="36"/>
                  </a:cubicBezTo>
                  <a:lnTo>
                    <a:pt x="60" y="334"/>
                  </a:lnTo>
                  <a:cubicBezTo>
                    <a:pt x="25" y="358"/>
                    <a:pt x="1" y="405"/>
                    <a:pt x="1" y="453"/>
                  </a:cubicBezTo>
                  <a:cubicBezTo>
                    <a:pt x="1" y="513"/>
                    <a:pt x="48" y="584"/>
                    <a:pt x="108" y="584"/>
                  </a:cubicBezTo>
                  <a:cubicBezTo>
                    <a:pt x="120" y="584"/>
                    <a:pt x="156" y="572"/>
                    <a:pt x="167" y="560"/>
                  </a:cubicBezTo>
                  <a:lnTo>
                    <a:pt x="275" y="417"/>
                  </a:lnTo>
                  <a:lnTo>
                    <a:pt x="275" y="2108"/>
                  </a:lnTo>
                  <a:cubicBezTo>
                    <a:pt x="275" y="2179"/>
                    <a:pt x="346" y="2203"/>
                    <a:pt x="441" y="2203"/>
                  </a:cubicBezTo>
                  <a:cubicBezTo>
                    <a:pt x="513" y="2203"/>
                    <a:pt x="596" y="2179"/>
                    <a:pt x="596" y="2108"/>
                  </a:cubicBezTo>
                  <a:lnTo>
                    <a:pt x="596" y="96"/>
                  </a:lnTo>
                  <a:cubicBezTo>
                    <a:pt x="584" y="48"/>
                    <a:pt x="513" y="1"/>
                    <a:pt x="4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7" name="Shape 4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8" name="Google Shape;4798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List of Contents:</a:t>
            </a:r>
            <a:endParaRPr sz="310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799" name="Google Shape;4799;p66"/>
          <p:cNvSpPr txBox="1"/>
          <p:nvPr>
            <p:ph idx="8" type="subTitle"/>
          </p:nvPr>
        </p:nvSpPr>
        <p:spPr>
          <a:xfrm>
            <a:off x="2853975" y="1978650"/>
            <a:ext cx="13059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Motivation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0" name="Google Shape;4800;p66"/>
          <p:cNvSpPr txBox="1"/>
          <p:nvPr>
            <p:ph idx="2" type="title"/>
          </p:nvPr>
        </p:nvSpPr>
        <p:spPr>
          <a:xfrm>
            <a:off x="872400" y="13786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01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1" name="Google Shape;4801;p66"/>
          <p:cNvSpPr txBox="1"/>
          <p:nvPr>
            <p:ph idx="3" type="title"/>
          </p:nvPr>
        </p:nvSpPr>
        <p:spPr>
          <a:xfrm>
            <a:off x="872400" y="30178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05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2" name="Google Shape;4802;p66"/>
          <p:cNvSpPr txBox="1"/>
          <p:nvPr>
            <p:ph idx="4" type="title"/>
          </p:nvPr>
        </p:nvSpPr>
        <p:spPr>
          <a:xfrm>
            <a:off x="3006375" y="13786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02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3" name="Google Shape;4803;p66"/>
          <p:cNvSpPr txBox="1"/>
          <p:nvPr>
            <p:ph idx="5" type="title"/>
          </p:nvPr>
        </p:nvSpPr>
        <p:spPr>
          <a:xfrm>
            <a:off x="3038225" y="30178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06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4" name="Google Shape;4804;p66"/>
          <p:cNvSpPr txBox="1"/>
          <p:nvPr>
            <p:ph idx="6" type="title"/>
          </p:nvPr>
        </p:nvSpPr>
        <p:spPr>
          <a:xfrm>
            <a:off x="5218850" y="13786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03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5" name="Google Shape;4805;p66"/>
          <p:cNvSpPr txBox="1"/>
          <p:nvPr>
            <p:ph idx="7" type="title"/>
          </p:nvPr>
        </p:nvSpPr>
        <p:spPr>
          <a:xfrm>
            <a:off x="5218850" y="301784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07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6" name="Google Shape;4806;p66"/>
          <p:cNvSpPr txBox="1"/>
          <p:nvPr>
            <p:ph idx="1" type="subTitle"/>
          </p:nvPr>
        </p:nvSpPr>
        <p:spPr>
          <a:xfrm>
            <a:off x="796200" y="1978650"/>
            <a:ext cx="1409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Problem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Statement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7" name="Google Shape;4807;p66"/>
          <p:cNvSpPr txBox="1"/>
          <p:nvPr>
            <p:ph idx="9" type="subTitle"/>
          </p:nvPr>
        </p:nvSpPr>
        <p:spPr>
          <a:xfrm>
            <a:off x="5142650" y="1978650"/>
            <a:ext cx="12309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Dataset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&amp; Analysis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8" name="Google Shape;4808;p66"/>
          <p:cNvSpPr txBox="1"/>
          <p:nvPr>
            <p:ph idx="13" type="subTitle"/>
          </p:nvPr>
        </p:nvSpPr>
        <p:spPr>
          <a:xfrm>
            <a:off x="796200" y="3541650"/>
            <a:ext cx="1568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Methodology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09" name="Google Shape;4809;p66"/>
          <p:cNvSpPr txBox="1"/>
          <p:nvPr>
            <p:ph idx="14" type="subTitle"/>
          </p:nvPr>
        </p:nvSpPr>
        <p:spPr>
          <a:xfrm>
            <a:off x="2962075" y="3541650"/>
            <a:ext cx="1568700" cy="49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Results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&amp; Summary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10" name="Google Shape;4810;p66"/>
          <p:cNvSpPr txBox="1"/>
          <p:nvPr>
            <p:ph idx="15" type="subTitle"/>
          </p:nvPr>
        </p:nvSpPr>
        <p:spPr>
          <a:xfrm>
            <a:off x="5204150" y="3541650"/>
            <a:ext cx="17265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Conclusion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&amp; Future Scope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grpSp>
        <p:nvGrpSpPr>
          <p:cNvPr id="4811" name="Google Shape;4811;p66"/>
          <p:cNvGrpSpPr/>
          <p:nvPr/>
        </p:nvGrpSpPr>
        <p:grpSpPr>
          <a:xfrm>
            <a:off x="7498974" y="4220139"/>
            <a:ext cx="1180104" cy="767721"/>
            <a:chOff x="7486274" y="4327864"/>
            <a:chExt cx="1180104" cy="767721"/>
          </a:xfrm>
        </p:grpSpPr>
        <p:grpSp>
          <p:nvGrpSpPr>
            <p:cNvPr id="4812" name="Google Shape;4812;p66"/>
            <p:cNvGrpSpPr/>
            <p:nvPr/>
          </p:nvGrpSpPr>
          <p:grpSpPr>
            <a:xfrm>
              <a:off x="8195182" y="4327875"/>
              <a:ext cx="471196" cy="399845"/>
              <a:chOff x="2823480" y="2823840"/>
              <a:chExt cx="366120" cy="310680"/>
            </a:xfrm>
          </p:grpSpPr>
          <p:sp>
            <p:nvSpPr>
              <p:cNvPr id="4813" name="Google Shape;4813;p66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4" name="Google Shape;4814;p66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5" name="Google Shape;4815;p66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6" name="Google Shape;4816;p66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7" name="Google Shape;4817;p66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8" name="Google Shape;4818;p66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19" name="Google Shape;4819;p66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0" name="Google Shape;4820;p66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1" name="Google Shape;4821;p66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2" name="Google Shape;4822;p66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3" name="Google Shape;4823;p66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4" name="Google Shape;4824;p66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5" name="Google Shape;4825;p66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6" name="Google Shape;4826;p66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27" name="Google Shape;4827;p66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  <p:grpSp>
          <p:nvGrpSpPr>
            <p:cNvPr id="4828" name="Google Shape;4828;p66"/>
            <p:cNvGrpSpPr/>
            <p:nvPr/>
          </p:nvGrpSpPr>
          <p:grpSpPr>
            <a:xfrm>
              <a:off x="7486274" y="4327864"/>
              <a:ext cx="645405" cy="767721"/>
              <a:chOff x="694440" y="3966480"/>
              <a:chExt cx="501480" cy="596520"/>
            </a:xfrm>
          </p:grpSpPr>
          <p:sp>
            <p:nvSpPr>
              <p:cNvPr id="4829" name="Google Shape;4829;p66"/>
              <p:cNvSpPr/>
              <p:nvPr/>
            </p:nvSpPr>
            <p:spPr>
              <a:xfrm>
                <a:off x="694440" y="4037760"/>
                <a:ext cx="239040" cy="525240"/>
              </a:xfrm>
              <a:custGeom>
                <a:rect b="b" l="l" r="r" t="t"/>
                <a:pathLst>
                  <a:path extrusionOk="0" h="1459" w="664">
                    <a:moveTo>
                      <a:pt x="616" y="1422"/>
                    </a:moveTo>
                    <a:lnTo>
                      <a:pt x="515" y="1452"/>
                    </a:lnTo>
                    <a:cubicBezTo>
                      <a:pt x="418" y="1480"/>
                      <a:pt x="317" y="1424"/>
                      <a:pt x="291" y="1327"/>
                    </a:cubicBezTo>
                    <a:lnTo>
                      <a:pt x="11" y="357"/>
                    </a:lnTo>
                    <a:cubicBezTo>
                      <a:pt x="-32" y="204"/>
                      <a:pt x="56" y="45"/>
                      <a:pt x="207" y="2"/>
                    </a:cubicBezTo>
                    <a:lnTo>
                      <a:pt x="207" y="2"/>
                    </a:lnTo>
                    <a:cubicBezTo>
                      <a:pt x="243" y="-7"/>
                      <a:pt x="280" y="11"/>
                      <a:pt x="289" y="47"/>
                    </a:cubicBezTo>
                    <a:lnTo>
                      <a:pt x="661" y="1340"/>
                    </a:lnTo>
                    <a:cubicBezTo>
                      <a:pt x="671" y="1373"/>
                      <a:pt x="652" y="1411"/>
                      <a:pt x="616" y="1422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FFFFFF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0" name="Google Shape;4830;p66"/>
              <p:cNvSpPr/>
              <p:nvPr/>
            </p:nvSpPr>
            <p:spPr>
              <a:xfrm>
                <a:off x="742320" y="3966480"/>
                <a:ext cx="453600" cy="582840"/>
              </a:xfrm>
              <a:custGeom>
                <a:rect b="b" l="l" r="r" t="t"/>
                <a:pathLst>
                  <a:path extrusionOk="0" h="1619" w="1260">
                    <a:moveTo>
                      <a:pt x="1137" y="1437"/>
                    </a:moveTo>
                    <a:cubicBezTo>
                      <a:pt x="926" y="1485"/>
                      <a:pt x="719" y="1543"/>
                      <a:pt x="513" y="1611"/>
                    </a:cubicBezTo>
                    <a:cubicBezTo>
                      <a:pt x="427" y="1639"/>
                      <a:pt x="336" y="1590"/>
                      <a:pt x="310" y="1502"/>
                    </a:cubicBezTo>
                    <a:cubicBezTo>
                      <a:pt x="201" y="1136"/>
                      <a:pt x="83" y="734"/>
                      <a:pt x="3" y="364"/>
                    </a:cubicBezTo>
                    <a:cubicBezTo>
                      <a:pt x="-14" y="282"/>
                      <a:pt x="34" y="201"/>
                      <a:pt x="113" y="178"/>
                    </a:cubicBezTo>
                    <a:cubicBezTo>
                      <a:pt x="191" y="156"/>
                      <a:pt x="276" y="129"/>
                      <a:pt x="302" y="120"/>
                    </a:cubicBezTo>
                    <a:cubicBezTo>
                      <a:pt x="437" y="67"/>
                      <a:pt x="607" y="37"/>
                      <a:pt x="760" y="4"/>
                    </a:cubicBezTo>
                    <a:cubicBezTo>
                      <a:pt x="844" y="-15"/>
                      <a:pt x="930" y="37"/>
                      <a:pt x="950" y="123"/>
                    </a:cubicBezTo>
                    <a:cubicBezTo>
                      <a:pt x="1040" y="495"/>
                      <a:pt x="1139" y="869"/>
                      <a:pt x="1253" y="1233"/>
                    </a:cubicBezTo>
                    <a:cubicBezTo>
                      <a:pt x="1281" y="1321"/>
                      <a:pt x="1229" y="1416"/>
                      <a:pt x="1137" y="1437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1" name="Google Shape;4831;p66"/>
              <p:cNvSpPr/>
              <p:nvPr/>
            </p:nvSpPr>
            <p:spPr>
              <a:xfrm>
                <a:off x="787680" y="4026960"/>
                <a:ext cx="268560" cy="126360"/>
              </a:xfrm>
              <a:custGeom>
                <a:rect b="b" l="l" r="r" t="t"/>
                <a:pathLst>
                  <a:path extrusionOk="0" h="351" w="746">
                    <a:moveTo>
                      <a:pt x="441" y="38"/>
                    </a:moveTo>
                    <a:cubicBezTo>
                      <a:pt x="499" y="19"/>
                      <a:pt x="557" y="0"/>
                      <a:pt x="619" y="0"/>
                    </a:cubicBezTo>
                    <a:cubicBezTo>
                      <a:pt x="647" y="0"/>
                      <a:pt x="677" y="4"/>
                      <a:pt x="701" y="17"/>
                    </a:cubicBezTo>
                    <a:cubicBezTo>
                      <a:pt x="725" y="30"/>
                      <a:pt x="744" y="56"/>
                      <a:pt x="746" y="84"/>
                    </a:cubicBezTo>
                    <a:cubicBezTo>
                      <a:pt x="746" y="133"/>
                      <a:pt x="697" y="165"/>
                      <a:pt x="653" y="185"/>
                    </a:cubicBezTo>
                    <a:cubicBezTo>
                      <a:pt x="516" y="252"/>
                      <a:pt x="62" y="400"/>
                      <a:pt x="25" y="335"/>
                    </a:cubicBezTo>
                    <a:cubicBezTo>
                      <a:pt x="-110" y="110"/>
                      <a:pt x="354" y="66"/>
                      <a:pt x="441" y="38"/>
                    </a:cubicBezTo>
                    <a:close/>
                  </a:path>
                </a:pathLst>
              </a:custGeom>
              <a:solidFill>
                <a:schemeClr val="dk2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2" name="Google Shape;4832;p66"/>
              <p:cNvSpPr/>
              <p:nvPr/>
            </p:nvSpPr>
            <p:spPr>
              <a:xfrm>
                <a:off x="842400" y="4206600"/>
                <a:ext cx="57600" cy="55800"/>
              </a:xfrm>
              <a:custGeom>
                <a:rect b="b" l="l" r="r" t="t"/>
                <a:pathLst>
                  <a:path extrusionOk="0" h="155" w="160">
                    <a:moveTo>
                      <a:pt x="0" y="36"/>
                    </a:moveTo>
                    <a:cubicBezTo>
                      <a:pt x="45" y="22"/>
                      <a:pt x="88" y="13"/>
                      <a:pt x="132" y="0"/>
                    </a:cubicBezTo>
                    <a:cubicBezTo>
                      <a:pt x="144" y="43"/>
                      <a:pt x="153" y="86"/>
                      <a:pt x="160" y="127"/>
                    </a:cubicBezTo>
                    <a:cubicBezTo>
                      <a:pt x="114" y="144"/>
                      <a:pt x="67" y="149"/>
                      <a:pt x="18" y="155"/>
                    </a:cubicBezTo>
                    <a:cubicBezTo>
                      <a:pt x="9" y="112"/>
                      <a:pt x="7" y="79"/>
                      <a:pt x="0" y="36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300" lIns="96475" spcFirstLastPara="1" rIns="96475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3" name="Google Shape;4833;p66"/>
              <p:cNvSpPr/>
              <p:nvPr/>
            </p:nvSpPr>
            <p:spPr>
              <a:xfrm>
                <a:off x="927720" y="4184280"/>
                <a:ext cx="62640" cy="57240"/>
              </a:xfrm>
              <a:custGeom>
                <a:rect b="b" l="l" r="r" t="t"/>
                <a:pathLst>
                  <a:path extrusionOk="0" h="159" w="174">
                    <a:moveTo>
                      <a:pt x="133" y="0"/>
                    </a:moveTo>
                    <a:cubicBezTo>
                      <a:pt x="88" y="10"/>
                      <a:pt x="45" y="25"/>
                      <a:pt x="0" y="34"/>
                    </a:cubicBezTo>
                    <a:cubicBezTo>
                      <a:pt x="11" y="75"/>
                      <a:pt x="24" y="118"/>
                      <a:pt x="37" y="159"/>
                    </a:cubicBezTo>
                    <a:cubicBezTo>
                      <a:pt x="86" y="152"/>
                      <a:pt x="131" y="133"/>
                      <a:pt x="174" y="112"/>
                    </a:cubicBezTo>
                    <a:cubicBezTo>
                      <a:pt x="161" y="71"/>
                      <a:pt x="146" y="41"/>
                      <a:pt x="133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750" lIns="96475" spcFirstLastPara="1" rIns="96475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4" name="Google Shape;4834;p66"/>
              <p:cNvSpPr/>
              <p:nvPr/>
            </p:nvSpPr>
            <p:spPr>
              <a:xfrm>
                <a:off x="1021320" y="4159440"/>
                <a:ext cx="62640" cy="57240"/>
              </a:xfrm>
              <a:custGeom>
                <a:rect b="b" l="l" r="r" t="t"/>
                <a:pathLst>
                  <a:path extrusionOk="0" h="159" w="174">
                    <a:moveTo>
                      <a:pt x="132" y="0"/>
                    </a:moveTo>
                    <a:cubicBezTo>
                      <a:pt x="88" y="10"/>
                      <a:pt x="45" y="25"/>
                      <a:pt x="0" y="34"/>
                    </a:cubicBezTo>
                    <a:cubicBezTo>
                      <a:pt x="11" y="75"/>
                      <a:pt x="24" y="118"/>
                      <a:pt x="37" y="159"/>
                    </a:cubicBezTo>
                    <a:cubicBezTo>
                      <a:pt x="86" y="152"/>
                      <a:pt x="131" y="133"/>
                      <a:pt x="174" y="112"/>
                    </a:cubicBezTo>
                    <a:cubicBezTo>
                      <a:pt x="160" y="71"/>
                      <a:pt x="147" y="43"/>
                      <a:pt x="132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750" lIns="96475" spcFirstLastPara="1" rIns="96475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5" name="Google Shape;4835;p66"/>
              <p:cNvSpPr/>
              <p:nvPr/>
            </p:nvSpPr>
            <p:spPr>
              <a:xfrm>
                <a:off x="865800" y="4296600"/>
                <a:ext cx="57960" cy="55800"/>
              </a:xfrm>
              <a:custGeom>
                <a:rect b="b" l="l" r="r" t="t"/>
                <a:pathLst>
                  <a:path extrusionOk="0" h="155" w="161">
                    <a:moveTo>
                      <a:pt x="0" y="36"/>
                    </a:moveTo>
                    <a:cubicBezTo>
                      <a:pt x="45" y="23"/>
                      <a:pt x="88" y="13"/>
                      <a:pt x="133" y="0"/>
                    </a:cubicBezTo>
                    <a:cubicBezTo>
                      <a:pt x="144" y="43"/>
                      <a:pt x="153" y="86"/>
                      <a:pt x="161" y="127"/>
                    </a:cubicBezTo>
                    <a:cubicBezTo>
                      <a:pt x="114" y="144"/>
                      <a:pt x="67" y="150"/>
                      <a:pt x="19" y="155"/>
                    </a:cubicBezTo>
                    <a:cubicBezTo>
                      <a:pt x="10" y="112"/>
                      <a:pt x="10" y="79"/>
                      <a:pt x="0" y="36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300" lIns="96475" spcFirstLastPara="1" rIns="96475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6" name="Google Shape;4836;p66"/>
              <p:cNvSpPr/>
              <p:nvPr/>
            </p:nvSpPr>
            <p:spPr>
              <a:xfrm>
                <a:off x="951120" y="4274640"/>
                <a:ext cx="62640" cy="57240"/>
              </a:xfrm>
              <a:custGeom>
                <a:rect b="b" l="l" r="r" t="t"/>
                <a:pathLst>
                  <a:path extrusionOk="0" h="159" w="174">
                    <a:moveTo>
                      <a:pt x="133" y="0"/>
                    </a:moveTo>
                    <a:cubicBezTo>
                      <a:pt x="88" y="9"/>
                      <a:pt x="45" y="24"/>
                      <a:pt x="0" y="33"/>
                    </a:cubicBezTo>
                    <a:cubicBezTo>
                      <a:pt x="12" y="74"/>
                      <a:pt x="25" y="117"/>
                      <a:pt x="38" y="159"/>
                    </a:cubicBezTo>
                    <a:cubicBezTo>
                      <a:pt x="86" y="151"/>
                      <a:pt x="131" y="132"/>
                      <a:pt x="174" y="112"/>
                    </a:cubicBezTo>
                    <a:cubicBezTo>
                      <a:pt x="161" y="71"/>
                      <a:pt x="146" y="41"/>
                      <a:pt x="133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750" lIns="96475" spcFirstLastPara="1" rIns="96475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7" name="Google Shape;4837;p66"/>
              <p:cNvSpPr/>
              <p:nvPr/>
            </p:nvSpPr>
            <p:spPr>
              <a:xfrm>
                <a:off x="1045440" y="4249800"/>
                <a:ext cx="62640" cy="56880"/>
              </a:xfrm>
              <a:custGeom>
                <a:rect b="b" l="l" r="r" t="t"/>
                <a:pathLst>
                  <a:path extrusionOk="0" h="158" w="174">
                    <a:moveTo>
                      <a:pt x="133" y="0"/>
                    </a:moveTo>
                    <a:cubicBezTo>
                      <a:pt x="88" y="9"/>
                      <a:pt x="45" y="24"/>
                      <a:pt x="0" y="33"/>
                    </a:cubicBezTo>
                    <a:cubicBezTo>
                      <a:pt x="11" y="74"/>
                      <a:pt x="24" y="117"/>
                      <a:pt x="37" y="158"/>
                    </a:cubicBezTo>
                    <a:cubicBezTo>
                      <a:pt x="86" y="151"/>
                      <a:pt x="131" y="132"/>
                      <a:pt x="174" y="112"/>
                    </a:cubicBezTo>
                    <a:cubicBezTo>
                      <a:pt x="161" y="71"/>
                      <a:pt x="146" y="41"/>
                      <a:pt x="133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400" lIns="96475" spcFirstLastPara="1" rIns="96475" wrap="square" tIns="54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8" name="Google Shape;4838;p66"/>
              <p:cNvSpPr/>
              <p:nvPr/>
            </p:nvSpPr>
            <p:spPr>
              <a:xfrm>
                <a:off x="892080" y="4397040"/>
                <a:ext cx="57960" cy="55800"/>
              </a:xfrm>
              <a:custGeom>
                <a:rect b="b" l="l" r="r" t="t"/>
                <a:pathLst>
                  <a:path extrusionOk="0" h="155" w="161">
                    <a:moveTo>
                      <a:pt x="0" y="35"/>
                    </a:moveTo>
                    <a:cubicBezTo>
                      <a:pt x="45" y="22"/>
                      <a:pt x="88" y="13"/>
                      <a:pt x="133" y="0"/>
                    </a:cubicBezTo>
                    <a:cubicBezTo>
                      <a:pt x="144" y="43"/>
                      <a:pt x="153" y="86"/>
                      <a:pt x="161" y="127"/>
                    </a:cubicBezTo>
                    <a:cubicBezTo>
                      <a:pt x="114" y="144"/>
                      <a:pt x="67" y="149"/>
                      <a:pt x="19" y="155"/>
                    </a:cubicBezTo>
                    <a:cubicBezTo>
                      <a:pt x="11" y="112"/>
                      <a:pt x="9" y="78"/>
                      <a:pt x="0" y="35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300" lIns="96475" spcFirstLastPara="1" rIns="96475" wrap="square" tIns="43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39" name="Google Shape;4839;p66"/>
              <p:cNvSpPr/>
              <p:nvPr/>
            </p:nvSpPr>
            <p:spPr>
              <a:xfrm>
                <a:off x="977400" y="4374720"/>
                <a:ext cx="62640" cy="57240"/>
              </a:xfrm>
              <a:custGeom>
                <a:rect b="b" l="l" r="r" t="t"/>
                <a:pathLst>
                  <a:path extrusionOk="0" h="159" w="174">
                    <a:moveTo>
                      <a:pt x="133" y="0"/>
                    </a:moveTo>
                    <a:cubicBezTo>
                      <a:pt x="88" y="9"/>
                      <a:pt x="45" y="24"/>
                      <a:pt x="0" y="34"/>
                    </a:cubicBezTo>
                    <a:cubicBezTo>
                      <a:pt x="12" y="75"/>
                      <a:pt x="25" y="118"/>
                      <a:pt x="38" y="159"/>
                    </a:cubicBezTo>
                    <a:cubicBezTo>
                      <a:pt x="86" y="151"/>
                      <a:pt x="131" y="133"/>
                      <a:pt x="174" y="112"/>
                    </a:cubicBezTo>
                    <a:cubicBezTo>
                      <a:pt x="163" y="71"/>
                      <a:pt x="148" y="41"/>
                      <a:pt x="133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750" lIns="96475" spcFirstLastPara="1" rIns="96475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40" name="Google Shape;4840;p66"/>
              <p:cNvSpPr/>
              <p:nvPr/>
            </p:nvSpPr>
            <p:spPr>
              <a:xfrm>
                <a:off x="1071720" y="4349880"/>
                <a:ext cx="62640" cy="57240"/>
              </a:xfrm>
              <a:custGeom>
                <a:rect b="b" l="l" r="r" t="t"/>
                <a:pathLst>
                  <a:path extrusionOk="0" h="159" w="174">
                    <a:moveTo>
                      <a:pt x="133" y="0"/>
                    </a:moveTo>
                    <a:cubicBezTo>
                      <a:pt x="88" y="9"/>
                      <a:pt x="45" y="24"/>
                      <a:pt x="0" y="34"/>
                    </a:cubicBezTo>
                    <a:cubicBezTo>
                      <a:pt x="11" y="75"/>
                      <a:pt x="24" y="118"/>
                      <a:pt x="37" y="159"/>
                    </a:cubicBezTo>
                    <a:cubicBezTo>
                      <a:pt x="86" y="151"/>
                      <a:pt x="131" y="133"/>
                      <a:pt x="174" y="112"/>
                    </a:cubicBezTo>
                    <a:cubicBezTo>
                      <a:pt x="161" y="71"/>
                      <a:pt x="146" y="43"/>
                      <a:pt x="133" y="0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750" lIns="96475" spcFirstLastPara="1" rIns="96475" wrap="square" tIns="5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41" name="Google Shape;4841;p66"/>
              <p:cNvSpPr/>
              <p:nvPr/>
            </p:nvSpPr>
            <p:spPr>
              <a:xfrm>
                <a:off x="771120" y="4242960"/>
                <a:ext cx="133200" cy="305640"/>
              </a:xfrm>
              <a:custGeom>
                <a:rect b="b" l="l" r="r" t="t"/>
                <a:pathLst>
                  <a:path extrusionOk="0" fill="none" h="849" w="370">
                    <a:moveTo>
                      <a:pt x="370" y="846"/>
                    </a:moveTo>
                    <a:cubicBezTo>
                      <a:pt x="319" y="857"/>
                      <a:pt x="267" y="828"/>
                      <a:pt x="237" y="786"/>
                    </a:cubicBezTo>
                    <a:cubicBezTo>
                      <a:pt x="205" y="745"/>
                      <a:pt x="192" y="695"/>
                      <a:pt x="179" y="646"/>
                    </a:cubicBezTo>
                    <a:cubicBezTo>
                      <a:pt x="119" y="431"/>
                      <a:pt x="60" y="215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42" name="Google Shape;4842;p66"/>
              <p:cNvSpPr/>
              <p:nvPr/>
            </p:nvSpPr>
            <p:spPr>
              <a:xfrm>
                <a:off x="738720" y="4250880"/>
                <a:ext cx="35640" cy="146880"/>
              </a:xfrm>
              <a:custGeom>
                <a:rect b="b" l="l" r="r" t="t"/>
                <a:pathLst>
                  <a:path extrusionOk="0" fill="none" h="408" w="99">
                    <a:moveTo>
                      <a:pt x="99" y="408"/>
                    </a:moveTo>
                    <a:cubicBezTo>
                      <a:pt x="65" y="271"/>
                      <a:pt x="34" y="137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43" name="Google Shape;4843;p66"/>
              <p:cNvSpPr/>
              <p:nvPr/>
            </p:nvSpPr>
            <p:spPr>
              <a:xfrm>
                <a:off x="909720" y="4056120"/>
                <a:ext cx="46800" cy="11160"/>
              </a:xfrm>
              <a:custGeom>
                <a:rect b="b" l="l" r="r" t="t"/>
                <a:pathLst>
                  <a:path extrusionOk="0" fill="none" h="31" w="130">
                    <a:moveTo>
                      <a:pt x="0" y="0"/>
                    </a:moveTo>
                    <a:cubicBezTo>
                      <a:pt x="43" y="13"/>
                      <a:pt x="86" y="24"/>
                      <a:pt x="130" y="3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  <p:sp>
            <p:nvSpPr>
              <p:cNvPr id="4844" name="Google Shape;4844;p66"/>
              <p:cNvSpPr/>
              <p:nvPr/>
            </p:nvSpPr>
            <p:spPr>
              <a:xfrm>
                <a:off x="941760" y="4041000"/>
                <a:ext cx="43200" cy="11520"/>
              </a:xfrm>
              <a:custGeom>
                <a:rect b="b" l="l" r="r" t="t"/>
                <a:pathLst>
                  <a:path extrusionOk="0" fill="none" h="32" w="120">
                    <a:moveTo>
                      <a:pt x="0" y="0"/>
                    </a:moveTo>
                    <a:cubicBezTo>
                      <a:pt x="41" y="8"/>
                      <a:pt x="81" y="19"/>
                      <a:pt x="120" y="3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 strike="noStrike">
                  <a:solidFill>
                    <a:srgbClr val="000000"/>
                  </a:solidFill>
                  <a:latin typeface="Cambria"/>
                  <a:ea typeface="Cambria"/>
                  <a:cs typeface="Cambria"/>
                  <a:sym typeface="Cambria"/>
                </a:endParaRPr>
              </a:p>
            </p:txBody>
          </p:sp>
        </p:grpSp>
      </p:grpSp>
      <p:sp>
        <p:nvSpPr>
          <p:cNvPr id="4845" name="Google Shape;4845;p66"/>
          <p:cNvSpPr txBox="1"/>
          <p:nvPr>
            <p:ph idx="6" type="title"/>
          </p:nvPr>
        </p:nvSpPr>
        <p:spPr>
          <a:xfrm>
            <a:off x="7498975" y="1378658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04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6" name="Google Shape;4846;p66"/>
          <p:cNvSpPr txBox="1"/>
          <p:nvPr>
            <p:ph idx="7" type="title"/>
          </p:nvPr>
        </p:nvSpPr>
        <p:spPr>
          <a:xfrm>
            <a:off x="7498975" y="3006991"/>
            <a:ext cx="7347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08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7" name="Google Shape;4847;p66"/>
          <p:cNvSpPr txBox="1"/>
          <p:nvPr>
            <p:ph idx="9" type="subTitle"/>
          </p:nvPr>
        </p:nvSpPr>
        <p:spPr>
          <a:xfrm>
            <a:off x="6983175" y="1957788"/>
            <a:ext cx="2305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Implementation 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vs Existing work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48" name="Google Shape;4848;p66"/>
          <p:cNvSpPr txBox="1"/>
          <p:nvPr>
            <p:ph idx="15" type="subTitle"/>
          </p:nvPr>
        </p:nvSpPr>
        <p:spPr>
          <a:xfrm>
            <a:off x="7262900" y="3578050"/>
            <a:ext cx="17265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 sz="1800"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8" name="Shape 5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9" name="Google Shape;5159;p84"/>
          <p:cNvSpPr/>
          <p:nvPr/>
        </p:nvSpPr>
        <p:spPr>
          <a:xfrm>
            <a:off x="845550" y="707475"/>
            <a:ext cx="8069700" cy="4323900"/>
          </a:xfrm>
          <a:prstGeom prst="rect">
            <a:avLst/>
          </a:prstGeom>
          <a:solidFill>
            <a:srgbClr val="FDFDF6"/>
          </a:solidFill>
          <a:ln cap="flat" cmpd="sng" w="9525">
            <a:solidFill>
              <a:srgbClr val="FFF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0" name="Google Shape;5160;p84"/>
          <p:cNvSpPr txBox="1"/>
          <p:nvPr/>
        </p:nvSpPr>
        <p:spPr>
          <a:xfrm>
            <a:off x="778499" y="291075"/>
            <a:ext cx="8203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800" u="none" cap="none" strike="noStrike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b="1" i="0" lang="en" sz="1700" u="none" cap="none" strike="noStrike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Model 1: Quantitative &amp; Qualitative Evaluation of Generation Model</a:t>
            </a:r>
            <a:r>
              <a:rPr b="1" lang="en" sz="17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 Outputs</a:t>
            </a:r>
            <a:endParaRPr b="1" i="0" sz="1700" u="none" cap="none" strike="noStrike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5161" name="Google Shape;5161;p84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62" name="Google Shape;5162;p84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63" name="Google Shape;5163;p84"/>
          <p:cNvGraphicFramePr/>
          <p:nvPr/>
        </p:nvGraphicFramePr>
        <p:xfrm>
          <a:off x="1131775" y="86513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1168850"/>
                <a:gridCol w="1803250"/>
                <a:gridCol w="2024400"/>
                <a:gridCol w="2458000"/>
              </a:tblGrid>
              <a:tr h="353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100" u="none" cap="none" strike="noStrike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Feature</a:t>
                      </a:r>
                      <a:endParaRPr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100" u="none" cap="none" strike="noStrike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Original SOPs</a:t>
                      </a:r>
                      <a:endParaRPr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0" lang="en" sz="1100" u="none" cap="none" strike="noStrike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Meta LLaMA (FT + Few-Shot)</a:t>
                      </a:r>
                      <a:endParaRPr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TinyLlaMA</a:t>
                      </a:r>
                      <a:r>
                        <a:rPr i="0" lang="en" sz="1100" u="none" cap="none" strike="noStrike">
                          <a:solidFill>
                            <a:srgbClr val="000000"/>
                          </a:solidFill>
                          <a:latin typeface="NanumGothicExtraBold"/>
                          <a:ea typeface="NanumGothicExtraBold"/>
                          <a:cs typeface="NanumGothicExtraBold"/>
                          <a:sym typeface="NanumGothicExtraBold"/>
                        </a:rPr>
                        <a:t> (FT Only)</a:t>
                      </a:r>
                      <a:endParaRPr>
                        <a:latin typeface="NanumGothicExtraBold"/>
                        <a:ea typeface="NanumGothicExtraBold"/>
                        <a:cs typeface="NanumGothicExtraBold"/>
                        <a:sym typeface="NanumGothicExtraBold"/>
                      </a:endParaRPr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Quantitative </a:t>
                      </a: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Evaluation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spaCy: 0.9756–0.9907   BERTScore F1: 0.8136–0.8232 </a:t>
                      </a:r>
                      <a:endParaRPr b="0" i="0" sz="1100" u="none" cap="none" strike="noStrike">
                        <a:solidFill>
                          <a:srgbClr val="000000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Slight edge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spaCy: 0.9818–0.9898      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BERTScore F1: 0.8137–0.8226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0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Structure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Strong narrative flow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Mimics structure well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Loose, more list-like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9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Tone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Academic, formal, personal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Academic and tailored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General and template-driven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0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Vocabulary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Rich, domain-specific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Captures technical vocabulary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Simpler, more repetitive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2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Fluency &amp; Coherence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High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High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Moderate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Style Consistency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Author-specific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Partially consistent with author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Low stylistic retention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3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Prompt Sensitivity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-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Strong use of prompt signals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en" sz="1100" u="none" cap="none" strike="noStrike">
                          <a:solidFill>
                            <a:srgbClr val="000000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Weak adaptation to prompt</a:t>
                      </a:r>
                      <a:endParaRPr/>
                    </a:p>
                  </a:txBody>
                  <a:tcPr marT="7625" marB="0" marR="7625" marL="7625" anchor="ctr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7" name="Shape 5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8" name="Google Shape;5168;p85"/>
          <p:cNvSpPr/>
          <p:nvPr/>
        </p:nvSpPr>
        <p:spPr>
          <a:xfrm>
            <a:off x="149075" y="889800"/>
            <a:ext cx="8937000" cy="4133700"/>
          </a:xfrm>
          <a:prstGeom prst="rect">
            <a:avLst/>
          </a:prstGeom>
          <a:solidFill>
            <a:srgbClr val="FDFDF6"/>
          </a:solidFill>
          <a:ln cap="flat" cmpd="sng" w="9525">
            <a:solidFill>
              <a:srgbClr val="FFF5B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69" name="Google Shape;5169;p85"/>
          <p:cNvSpPr txBox="1"/>
          <p:nvPr/>
        </p:nvSpPr>
        <p:spPr>
          <a:xfrm>
            <a:off x="575725" y="136575"/>
            <a:ext cx="601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" sz="1800" u="none" cap="none" strike="noStrike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Model 1: Quantitative &amp; Qualitative Evaluation of </a:t>
            </a:r>
            <a:r>
              <a:rPr b="1" lang="en" sz="1800">
                <a:solidFill>
                  <a:schemeClr val="accent3"/>
                </a:solidFill>
                <a:latin typeface="Cambria"/>
                <a:ea typeface="Cambria"/>
                <a:cs typeface="Cambria"/>
                <a:sym typeface="Cambria"/>
              </a:rPr>
              <a:t>Model B (mistral-v02-sop-explainer-lora) Outputs</a:t>
            </a:r>
            <a:endParaRPr b="1" i="0" sz="1800" u="none" cap="none" strike="noStrike">
              <a:solidFill>
                <a:schemeClr val="accent3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graphicFrame>
        <p:nvGraphicFramePr>
          <p:cNvPr id="5170" name="Google Shape;5170;p85"/>
          <p:cNvGraphicFramePr/>
          <p:nvPr/>
        </p:nvGraphicFramePr>
        <p:xfrm>
          <a:off x="304800" y="304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71" name="Google Shape;5171;p85"/>
          <p:cNvGraphicFramePr/>
          <p:nvPr/>
        </p:nvGraphicFramePr>
        <p:xfrm>
          <a:off x="457200" y="45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{6301AE7B-EDFA-4DAE-A274-79D9E1B86CEC}</a:tableStyleId>
              </a:tblPr>
              <a:tblGrid>
                <a:gridCol w="208250"/>
              </a:tblGrid>
              <a:tr h="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5172" name="Google Shape;5172;p85"/>
          <p:cNvGraphicFramePr/>
          <p:nvPr/>
        </p:nvGraphicFramePr>
        <p:xfrm>
          <a:off x="277825" y="1045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{998FC480-075F-4CDF-95C9-0D23A9310B65}</a:tableStyleId>
              </a:tblPr>
              <a:tblGrid>
                <a:gridCol w="1084675"/>
                <a:gridCol w="871875"/>
                <a:gridCol w="1062650"/>
                <a:gridCol w="754525"/>
                <a:gridCol w="651775"/>
                <a:gridCol w="717825"/>
                <a:gridCol w="1040625"/>
                <a:gridCol w="2493450"/>
              </a:tblGrid>
              <a:tr h="318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Prompt Label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SOP_Tokens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SOP_Sentences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SOP_Verbs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ROUGE-1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ROUGE-L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BERTScore-F1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Observations</a:t>
                      </a:r>
                      <a:endParaRPr b="1" sz="10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7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In-domain 1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578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27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67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0.0468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0.0351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0.811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Compact and moderately structured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4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Out-of-domain 1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574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0.0304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0.0304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0.815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Lower lexical similarity, slightly higher BERTScore → generalizes decently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Out-of-domain 2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598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26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79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0.0371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0.8122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semantically aligned, not wordy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6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In-domain 2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1026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52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136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0.0402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0.0254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0.806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Very long SOP, lots of verbs.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Out-of-domain 3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844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39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147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0.0404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0.0278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0.8001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Very Rich, coherent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1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Out-of-domain 4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910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40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119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0.0337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0.0289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0.8029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525" marB="91425" marR="9525" marL="9525" anchor="b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Balanced, mildly repetitive; structurally sound and generalizes decently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C3B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6" name="Shape 5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7" name="Google Shape;5177;p86"/>
          <p:cNvSpPr txBox="1"/>
          <p:nvPr>
            <p:ph type="title"/>
          </p:nvPr>
        </p:nvSpPr>
        <p:spPr>
          <a:xfrm>
            <a:off x="544200" y="-24600"/>
            <a:ext cx="7025700" cy="4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" sz="2000">
                <a:latin typeface="Cambria"/>
                <a:ea typeface="Cambria"/>
                <a:cs typeface="Cambria"/>
                <a:sym typeface="Cambria"/>
              </a:rPr>
              <a:t> Sample Output Comparison: </a:t>
            </a:r>
            <a:r>
              <a:rPr b="1" lang="en" sz="20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Long-form texts</a:t>
            </a:r>
            <a:endParaRPr b="1" sz="20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78" name="Google Shape;5178;p86"/>
          <p:cNvSpPr txBox="1"/>
          <p:nvPr/>
        </p:nvSpPr>
        <p:spPr>
          <a:xfrm>
            <a:off x="7055825" y="3979476"/>
            <a:ext cx="2052600" cy="7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Lifelong Passion for Learning</a:t>
            </a:r>
            <a:endParaRPr sz="3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79" name="Google Shape;5179;p86"/>
          <p:cNvSpPr txBox="1"/>
          <p:nvPr/>
        </p:nvSpPr>
        <p:spPr>
          <a:xfrm>
            <a:off x="814750" y="2594350"/>
            <a:ext cx="19140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Academic &amp; Project-Oriented Achievements</a:t>
            </a:r>
            <a:endParaRPr sz="1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80" name="Google Shape;5180;p86"/>
          <p:cNvSpPr txBox="1"/>
          <p:nvPr/>
        </p:nvSpPr>
        <p:spPr>
          <a:xfrm>
            <a:off x="7412125" y="1602200"/>
            <a:ext cx="1504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Resilience and Growth Mindset</a:t>
            </a:r>
            <a:endParaRPr sz="15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81" name="Google Shape;5181;p86"/>
          <p:cNvSpPr txBox="1"/>
          <p:nvPr/>
        </p:nvSpPr>
        <p:spPr>
          <a:xfrm>
            <a:off x="824025" y="588925"/>
            <a:ext cx="13614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Early Passion and Curiosity</a:t>
            </a:r>
            <a:endParaRPr sz="33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descr="a cartoon hand pointing to the right with a blue arm (Provided by Tenor)" id="5182" name="Google Shape;518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4475" y="468186"/>
            <a:ext cx="384275" cy="3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5183" name="Google Shape;5183;p86"/>
          <p:cNvSpPr txBox="1"/>
          <p:nvPr>
            <p:ph idx="4294967295" type="title"/>
          </p:nvPr>
        </p:nvSpPr>
        <p:spPr>
          <a:xfrm>
            <a:off x="2784973" y="512725"/>
            <a:ext cx="63054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Author: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"I loved watching things work, then ripping them apart to study their mechanism and fixing them back to watch them function the same way."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84" name="Google Shape;5184;p86"/>
          <p:cNvSpPr txBox="1"/>
          <p:nvPr>
            <p:ph idx="4294967295" type="title"/>
          </p:nvPr>
        </p:nvSpPr>
        <p:spPr>
          <a:xfrm>
            <a:off x="2815423" y="1047538"/>
            <a:ext cx="6305400" cy="447600"/>
          </a:xfrm>
          <a:prstGeom prst="rect">
            <a:avLst/>
          </a:prstGeom>
          <a:solidFill>
            <a:srgbClr val="F4B4B9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Model B</a:t>
            </a: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"When I was young, I spent hours dismantling electronic gadgets to learn about their inner workings."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85" name="Google Shape;5185;p86"/>
          <p:cNvSpPr txBox="1"/>
          <p:nvPr>
            <p:ph idx="4294967295" type="title"/>
          </p:nvPr>
        </p:nvSpPr>
        <p:spPr>
          <a:xfrm>
            <a:off x="599298" y="1681963"/>
            <a:ext cx="63054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Author: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"Do it yourself and do it with the best version of your enlightened self. Make no excuses to fall back and seek no apology for learning."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86" name="Google Shape;5186;p86"/>
          <p:cNvSpPr txBox="1"/>
          <p:nvPr>
            <p:ph idx="4294967295" type="title"/>
          </p:nvPr>
        </p:nvSpPr>
        <p:spPr>
          <a:xfrm>
            <a:off x="628798" y="2248388"/>
            <a:ext cx="6305400" cy="447600"/>
          </a:xfrm>
          <a:prstGeom prst="rect">
            <a:avLst/>
          </a:prstGeom>
          <a:solidFill>
            <a:srgbClr val="F4B4B9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Model B: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"Success comes only if you dare to try and fail. Life has shown me both, but what keeps me going is the fear of missing out on opportunities."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87" name="Google Shape;5187;p86"/>
          <p:cNvSpPr txBox="1"/>
          <p:nvPr>
            <p:ph idx="4294967295" type="title"/>
          </p:nvPr>
        </p:nvSpPr>
        <p:spPr>
          <a:xfrm>
            <a:off x="2990175" y="2880213"/>
            <a:ext cx="61002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Author: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"I loved watching things work, then ripping them apart to study their mechanism and fixing them back to watch them function the same way."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88" name="Google Shape;5188;p86"/>
          <p:cNvSpPr txBox="1"/>
          <p:nvPr>
            <p:ph idx="4294967295" type="title"/>
          </p:nvPr>
        </p:nvSpPr>
        <p:spPr>
          <a:xfrm>
            <a:off x="2990175" y="3403150"/>
            <a:ext cx="6100200" cy="447600"/>
          </a:xfrm>
          <a:prstGeom prst="rect">
            <a:avLst/>
          </a:prstGeom>
          <a:solidFill>
            <a:srgbClr val="F4B4B9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Model B: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During my third year, I developed a project called Smart Attendance System which used sensors to detect student presence."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yellow hand pointing down with the index finger pointing down (Provided by Tenor)" id="5189" name="Google Shape;5189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9319">
            <a:off x="7167207" y="4420389"/>
            <a:ext cx="318711" cy="375222"/>
          </a:xfrm>
          <a:prstGeom prst="rect">
            <a:avLst/>
          </a:prstGeom>
          <a:noFill/>
          <a:ln>
            <a:noFill/>
          </a:ln>
        </p:spPr>
      </p:pic>
      <p:sp>
        <p:nvSpPr>
          <p:cNvPr id="5190" name="Google Shape;5190;p86"/>
          <p:cNvSpPr txBox="1"/>
          <p:nvPr>
            <p:ph idx="4294967295" type="title"/>
          </p:nvPr>
        </p:nvSpPr>
        <p:spPr>
          <a:xfrm>
            <a:off x="662348" y="4002275"/>
            <a:ext cx="6305400" cy="4476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Author: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"Learning never stops, and every opportunity to grow is an opportunity to serve better."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191" name="Google Shape;5191;p86"/>
          <p:cNvSpPr txBox="1"/>
          <p:nvPr>
            <p:ph idx="4294967295" type="title"/>
          </p:nvPr>
        </p:nvSpPr>
        <p:spPr>
          <a:xfrm>
            <a:off x="682398" y="4516113"/>
            <a:ext cx="6305400" cy="447600"/>
          </a:xfrm>
          <a:prstGeom prst="rect">
            <a:avLst/>
          </a:prstGeom>
          <a:solidFill>
            <a:srgbClr val="F4B4B9"/>
          </a:solidFill>
          <a:ln>
            <a:noFill/>
          </a:ln>
          <a:effectLst>
            <a:outerShdw rotWithShape="0" algn="bl" dir="2880000" dist="47625">
              <a:schemeClr val="accent3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400">
                <a:latin typeface="Cambria"/>
                <a:ea typeface="Cambria"/>
                <a:cs typeface="Cambria"/>
                <a:sym typeface="Cambria"/>
              </a:rPr>
              <a:t>Model B: 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"</a:t>
            </a:r>
            <a:r>
              <a:rPr i="1" lang="en" sz="1400">
                <a:latin typeface="Cambria"/>
                <a:ea typeface="Cambria"/>
                <a:cs typeface="Cambria"/>
                <a:sym typeface="Cambria"/>
              </a:rPr>
              <a:t>Learning never stops! So, keep teaching me more."</a:t>
            </a:r>
            <a:endParaRPr i="1" sz="3200"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descr="a cartoon hand pointing to the right with a blue arm (Provided by Tenor)" id="5192" name="Google Shape;519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575" y="2743136"/>
            <a:ext cx="384275" cy="384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yellow hand pointing down with the index finger pointing down (Provided by Tenor)" id="5193" name="Google Shape;5193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7309306">
            <a:off x="7163883" y="1649890"/>
            <a:ext cx="325357" cy="383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7" name="Shape 5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8" name="Google Shape;5198;p87"/>
          <p:cNvPicPr preferRelativeResize="0"/>
          <p:nvPr/>
        </p:nvPicPr>
        <p:blipFill rotWithShape="1">
          <a:blip r:embed="rId3">
            <a:alphaModFix/>
          </a:blip>
          <a:srcRect b="27776" l="0" r="48710" t="0"/>
          <a:stretch/>
        </p:blipFill>
        <p:spPr>
          <a:xfrm>
            <a:off x="1129500" y="1175688"/>
            <a:ext cx="2907199" cy="2729149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199" name="Google Shape;5199;p87"/>
          <p:cNvSpPr txBox="1"/>
          <p:nvPr>
            <p:ph type="title"/>
          </p:nvPr>
        </p:nvSpPr>
        <p:spPr>
          <a:xfrm>
            <a:off x="5209225" y="2934750"/>
            <a:ext cx="34254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Dataset-1 &amp; 2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Logistic Model  </a:t>
            </a:r>
            <a:endParaRPr sz="3000"/>
          </a:p>
        </p:txBody>
      </p:sp>
      <p:sp>
        <p:nvSpPr>
          <p:cNvPr id="5200" name="Google Shape;5200;p87"/>
          <p:cNvSpPr txBox="1"/>
          <p:nvPr>
            <p:ph idx="2" type="title"/>
          </p:nvPr>
        </p:nvSpPr>
        <p:spPr>
          <a:xfrm>
            <a:off x="5285425" y="1653975"/>
            <a:ext cx="1464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201" name="Google Shape;5201;p87"/>
          <p:cNvSpPr/>
          <p:nvPr/>
        </p:nvSpPr>
        <p:spPr>
          <a:xfrm rot="-2363203">
            <a:off x="806145" y="1068947"/>
            <a:ext cx="865713" cy="278272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2" name="Google Shape;5202;p87"/>
          <p:cNvSpPr/>
          <p:nvPr/>
        </p:nvSpPr>
        <p:spPr>
          <a:xfrm rot="8369713">
            <a:off x="3464189" y="3662767"/>
            <a:ext cx="967774" cy="278270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203" name="Google Shape;5203;p87"/>
          <p:cNvGrpSpPr/>
          <p:nvPr/>
        </p:nvGrpSpPr>
        <p:grpSpPr>
          <a:xfrm>
            <a:off x="7809684" y="4361085"/>
            <a:ext cx="1017917" cy="982726"/>
            <a:chOff x="7809684" y="4361085"/>
            <a:chExt cx="1017917" cy="982726"/>
          </a:xfrm>
        </p:grpSpPr>
        <p:grpSp>
          <p:nvGrpSpPr>
            <p:cNvPr id="5204" name="Google Shape;5204;p87"/>
            <p:cNvGrpSpPr/>
            <p:nvPr/>
          </p:nvGrpSpPr>
          <p:grpSpPr>
            <a:xfrm>
              <a:off x="8033934" y="4424584"/>
              <a:ext cx="793667" cy="919227"/>
              <a:chOff x="1434240" y="3556440"/>
              <a:chExt cx="616680" cy="714240"/>
            </a:xfrm>
          </p:grpSpPr>
          <p:sp>
            <p:nvSpPr>
              <p:cNvPr id="5205" name="Google Shape;5205;p87"/>
              <p:cNvSpPr/>
              <p:nvPr/>
            </p:nvSpPr>
            <p:spPr>
              <a:xfrm>
                <a:off x="1591200" y="3556440"/>
                <a:ext cx="459720" cy="440280"/>
              </a:xfrm>
              <a:custGeom>
                <a:rect b="b" l="l" r="r" t="t"/>
                <a:pathLst>
                  <a:path extrusionOk="0" h="1223" w="1277">
                    <a:moveTo>
                      <a:pt x="1131" y="267"/>
                    </a:moveTo>
                    <a:cubicBezTo>
                      <a:pt x="801" y="-111"/>
                      <a:pt x="139" y="-122"/>
                      <a:pt x="14" y="448"/>
                    </a:cubicBezTo>
                    <a:cubicBezTo>
                      <a:pt x="-38" y="683"/>
                      <a:pt x="65" y="943"/>
                      <a:pt x="263" y="1079"/>
                    </a:cubicBezTo>
                    <a:cubicBezTo>
                      <a:pt x="347" y="1137"/>
                      <a:pt x="442" y="1173"/>
                      <a:pt x="541" y="1199"/>
                    </a:cubicBezTo>
                    <a:cubicBezTo>
                      <a:pt x="605" y="1216"/>
                      <a:pt x="672" y="1227"/>
                      <a:pt x="737" y="1221"/>
                    </a:cubicBezTo>
                    <a:cubicBezTo>
                      <a:pt x="872" y="1210"/>
                      <a:pt x="991" y="1130"/>
                      <a:pt x="1089" y="1034"/>
                    </a:cubicBezTo>
                    <a:cubicBezTo>
                      <a:pt x="1154" y="969"/>
                      <a:pt x="1214" y="896"/>
                      <a:pt x="1247" y="810"/>
                    </a:cubicBezTo>
                    <a:cubicBezTo>
                      <a:pt x="1318" y="629"/>
                      <a:pt x="1260" y="414"/>
                      <a:pt x="1131" y="267"/>
                    </a:cubicBezTo>
                    <a:moveTo>
                      <a:pt x="777" y="1048"/>
                    </a:moveTo>
                    <a:cubicBezTo>
                      <a:pt x="739" y="1061"/>
                      <a:pt x="698" y="1064"/>
                      <a:pt x="659" y="1064"/>
                    </a:cubicBezTo>
                    <a:cubicBezTo>
                      <a:pt x="530" y="1064"/>
                      <a:pt x="405" y="1019"/>
                      <a:pt x="311" y="928"/>
                    </a:cubicBezTo>
                    <a:cubicBezTo>
                      <a:pt x="192" y="812"/>
                      <a:pt x="108" y="595"/>
                      <a:pt x="167" y="435"/>
                    </a:cubicBezTo>
                    <a:cubicBezTo>
                      <a:pt x="263" y="171"/>
                      <a:pt x="554" y="100"/>
                      <a:pt x="790" y="184"/>
                    </a:cubicBezTo>
                    <a:cubicBezTo>
                      <a:pt x="833" y="199"/>
                      <a:pt x="876" y="218"/>
                      <a:pt x="913" y="246"/>
                    </a:cubicBezTo>
                    <a:cubicBezTo>
                      <a:pt x="1003" y="315"/>
                      <a:pt x="1068" y="438"/>
                      <a:pt x="1081" y="549"/>
                    </a:cubicBezTo>
                    <a:cubicBezTo>
                      <a:pt x="1100" y="745"/>
                      <a:pt x="984" y="980"/>
                      <a:pt x="777" y="104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6" name="Google Shape;5206;p87"/>
              <p:cNvSpPr/>
              <p:nvPr/>
            </p:nvSpPr>
            <p:spPr>
              <a:xfrm>
                <a:off x="1575360" y="3904560"/>
                <a:ext cx="146880" cy="175680"/>
              </a:xfrm>
              <a:custGeom>
                <a:rect b="b" l="l" r="r" t="t"/>
                <a:pathLst>
                  <a:path extrusionOk="0" h="488" w="408">
                    <a:moveTo>
                      <a:pt x="408" y="110"/>
                    </a:moveTo>
                    <a:cubicBezTo>
                      <a:pt x="355" y="64"/>
                      <a:pt x="333" y="45"/>
                      <a:pt x="281" y="0"/>
                    </a:cubicBezTo>
                    <a:cubicBezTo>
                      <a:pt x="183" y="129"/>
                      <a:pt x="90" y="262"/>
                      <a:pt x="0" y="396"/>
                    </a:cubicBezTo>
                    <a:cubicBezTo>
                      <a:pt x="79" y="398"/>
                      <a:pt x="81" y="477"/>
                      <a:pt x="157" y="488"/>
                    </a:cubicBezTo>
                    <a:cubicBezTo>
                      <a:pt x="245" y="359"/>
                      <a:pt x="322" y="239"/>
                      <a:pt x="408" y="1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7" name="Google Shape;5207;p87"/>
              <p:cNvSpPr/>
              <p:nvPr/>
            </p:nvSpPr>
            <p:spPr>
              <a:xfrm>
                <a:off x="1434240" y="4028400"/>
                <a:ext cx="208080" cy="242280"/>
              </a:xfrm>
              <a:custGeom>
                <a:rect b="b" l="l" r="r" t="t"/>
                <a:pathLst>
                  <a:path extrusionOk="0" h="673" w="578">
                    <a:moveTo>
                      <a:pt x="247" y="151"/>
                    </a:moveTo>
                    <a:cubicBezTo>
                      <a:pt x="273" y="114"/>
                      <a:pt x="297" y="77"/>
                      <a:pt x="333" y="47"/>
                    </a:cubicBezTo>
                    <a:cubicBezTo>
                      <a:pt x="366" y="17"/>
                      <a:pt x="411" y="-4"/>
                      <a:pt x="456" y="0"/>
                    </a:cubicBezTo>
                    <a:cubicBezTo>
                      <a:pt x="534" y="6"/>
                      <a:pt x="594" y="91"/>
                      <a:pt x="574" y="166"/>
                    </a:cubicBezTo>
                    <a:cubicBezTo>
                      <a:pt x="568" y="189"/>
                      <a:pt x="557" y="207"/>
                      <a:pt x="544" y="228"/>
                    </a:cubicBezTo>
                    <a:cubicBezTo>
                      <a:pt x="475" y="344"/>
                      <a:pt x="396" y="454"/>
                      <a:pt x="308" y="555"/>
                    </a:cubicBezTo>
                    <a:cubicBezTo>
                      <a:pt x="276" y="592"/>
                      <a:pt x="245" y="628"/>
                      <a:pt x="202" y="652"/>
                    </a:cubicBezTo>
                    <a:cubicBezTo>
                      <a:pt x="101" y="710"/>
                      <a:pt x="-41" y="643"/>
                      <a:pt x="11" y="521"/>
                    </a:cubicBezTo>
                    <a:cubicBezTo>
                      <a:pt x="65" y="394"/>
                      <a:pt x="168" y="267"/>
                      <a:pt x="247" y="15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08" name="Google Shape;5208;p87"/>
              <p:cNvGrpSpPr/>
              <p:nvPr/>
            </p:nvGrpSpPr>
            <p:grpSpPr>
              <a:xfrm>
                <a:off x="1631160" y="3599280"/>
                <a:ext cx="358560" cy="384120"/>
                <a:chOff x="1631160" y="3599280"/>
                <a:chExt cx="358560" cy="384120"/>
              </a:xfrm>
            </p:grpSpPr>
            <p:sp>
              <p:nvSpPr>
                <p:cNvPr id="5209" name="Google Shape;5209;p87"/>
                <p:cNvSpPr/>
                <p:nvPr/>
              </p:nvSpPr>
              <p:spPr>
                <a:xfrm>
                  <a:off x="1638360" y="3605760"/>
                  <a:ext cx="351360" cy="337320"/>
                </a:xfrm>
                <a:custGeom>
                  <a:rect b="b" l="l" r="r" t="t"/>
                  <a:pathLst>
                    <a:path extrusionOk="0" h="937" w="976">
                      <a:moveTo>
                        <a:pt x="3" y="389"/>
                      </a:moveTo>
                      <a:cubicBezTo>
                        <a:pt x="35" y="88"/>
                        <a:pt x="418" y="-70"/>
                        <a:pt x="679" y="29"/>
                      </a:cubicBezTo>
                      <a:cubicBezTo>
                        <a:pt x="872" y="102"/>
                        <a:pt x="1006" y="316"/>
                        <a:pt x="971" y="518"/>
                      </a:cubicBezTo>
                      <a:cubicBezTo>
                        <a:pt x="958" y="591"/>
                        <a:pt x="926" y="658"/>
                        <a:pt x="888" y="722"/>
                      </a:cubicBezTo>
                      <a:cubicBezTo>
                        <a:pt x="860" y="769"/>
                        <a:pt x="829" y="815"/>
                        <a:pt x="786" y="851"/>
                      </a:cubicBezTo>
                      <a:cubicBezTo>
                        <a:pt x="617" y="993"/>
                        <a:pt x="313" y="946"/>
                        <a:pt x="165" y="798"/>
                      </a:cubicBezTo>
                      <a:cubicBezTo>
                        <a:pt x="61" y="694"/>
                        <a:pt x="-14" y="541"/>
                        <a:pt x="3" y="389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0" name="Google Shape;5210;p87"/>
                <p:cNvSpPr/>
                <p:nvPr/>
              </p:nvSpPr>
              <p:spPr>
                <a:xfrm>
                  <a:off x="1778760" y="3763440"/>
                  <a:ext cx="39600" cy="71280"/>
                </a:xfrm>
                <a:custGeom>
                  <a:rect b="b" l="l" r="r" t="t"/>
                  <a:pathLst>
                    <a:path extrusionOk="0" fill="none" h="198" w="110">
                      <a:moveTo>
                        <a:pt x="0" y="0"/>
                      </a:moveTo>
                      <a:cubicBezTo>
                        <a:pt x="26" y="71"/>
                        <a:pt x="63" y="138"/>
                        <a:pt x="110" y="19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9800" lIns="96475" spcFirstLastPara="1" rIns="96475" wrap="square" tIns="198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1" name="Google Shape;5211;p87"/>
                <p:cNvSpPr/>
                <p:nvPr/>
              </p:nvSpPr>
              <p:spPr>
                <a:xfrm>
                  <a:off x="1803600" y="3706920"/>
                  <a:ext cx="66600" cy="127080"/>
                </a:xfrm>
                <a:custGeom>
                  <a:rect b="b" l="l" r="r" t="t"/>
                  <a:pathLst>
                    <a:path extrusionOk="0" fill="none" h="353" w="185">
                      <a:moveTo>
                        <a:pt x="0" y="0"/>
                      </a:moveTo>
                      <a:cubicBezTo>
                        <a:pt x="50" y="123"/>
                        <a:pt x="112" y="241"/>
                        <a:pt x="185" y="35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2" name="Google Shape;5212;p87"/>
                <p:cNvSpPr/>
                <p:nvPr/>
              </p:nvSpPr>
              <p:spPr>
                <a:xfrm>
                  <a:off x="1631160" y="3889800"/>
                  <a:ext cx="130680" cy="93600"/>
                </a:xfrm>
                <a:custGeom>
                  <a:rect b="b" l="l" r="r" t="t"/>
                  <a:pathLst>
                    <a:path extrusionOk="0" fill="none" h="260" w="363">
                      <a:moveTo>
                        <a:pt x="0" y="0"/>
                      </a:moveTo>
                      <a:cubicBezTo>
                        <a:pt x="84" y="127"/>
                        <a:pt x="215" y="221"/>
                        <a:pt x="363" y="26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3" name="Google Shape;5213;p87"/>
                <p:cNvSpPr/>
                <p:nvPr/>
              </p:nvSpPr>
              <p:spPr>
                <a:xfrm>
                  <a:off x="1883520" y="3889800"/>
                  <a:ext cx="94680" cy="78120"/>
                </a:xfrm>
                <a:custGeom>
                  <a:rect b="b" l="l" r="r" t="t"/>
                  <a:pathLst>
                    <a:path extrusionOk="0" fill="none" h="217" w="263">
                      <a:moveTo>
                        <a:pt x="0" y="217"/>
                      </a:moveTo>
                      <a:cubicBezTo>
                        <a:pt x="106" y="172"/>
                        <a:pt x="198" y="97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6625" lIns="96475" spcFirstLastPara="1" rIns="96475" wrap="square" tIns="266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4" name="Google Shape;5214;p87"/>
                <p:cNvSpPr/>
                <p:nvPr/>
              </p:nvSpPr>
              <p:spPr>
                <a:xfrm>
                  <a:off x="1684440" y="3599280"/>
                  <a:ext cx="53640" cy="32400"/>
                </a:xfrm>
                <a:custGeom>
                  <a:rect b="b" l="l" r="r" t="t"/>
                  <a:pathLst>
                    <a:path extrusionOk="0" fill="none" h="90" w="149">
                      <a:moveTo>
                        <a:pt x="0" y="90"/>
                      </a:moveTo>
                      <a:cubicBezTo>
                        <a:pt x="50" y="60"/>
                        <a:pt x="99" y="30"/>
                        <a:pt x="14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215" name="Google Shape;5215;p87"/>
            <p:cNvGrpSpPr/>
            <p:nvPr/>
          </p:nvGrpSpPr>
          <p:grpSpPr>
            <a:xfrm>
              <a:off x="7809684" y="4361085"/>
              <a:ext cx="268726" cy="711196"/>
              <a:chOff x="1684460" y="4511710"/>
              <a:chExt cx="208800" cy="552600"/>
            </a:xfrm>
          </p:grpSpPr>
          <p:sp>
            <p:nvSpPr>
              <p:cNvPr id="5216" name="Google Shape;5216;p87"/>
              <p:cNvSpPr/>
              <p:nvPr/>
            </p:nvSpPr>
            <p:spPr>
              <a:xfrm>
                <a:off x="1684460" y="4511710"/>
                <a:ext cx="137520" cy="77760"/>
              </a:xfrm>
              <a:custGeom>
                <a:rect b="b" l="l" r="r" t="t"/>
                <a:pathLst>
                  <a:path extrusionOk="0" h="216" w="382">
                    <a:moveTo>
                      <a:pt x="15" y="216"/>
                    </a:moveTo>
                    <a:cubicBezTo>
                      <a:pt x="10" y="194"/>
                      <a:pt x="6" y="172"/>
                      <a:pt x="2" y="149"/>
                    </a:cubicBezTo>
                    <a:cubicBezTo>
                      <a:pt x="-7" y="103"/>
                      <a:pt x="25" y="58"/>
                      <a:pt x="72" y="48"/>
                    </a:cubicBezTo>
                    <a:cubicBezTo>
                      <a:pt x="133" y="37"/>
                      <a:pt x="195" y="20"/>
                      <a:pt x="256" y="3"/>
                    </a:cubicBezTo>
                    <a:cubicBezTo>
                      <a:pt x="299" y="-10"/>
                      <a:pt x="344" y="13"/>
                      <a:pt x="361" y="54"/>
                    </a:cubicBezTo>
                    <a:lnTo>
                      <a:pt x="382" y="127"/>
                    </a:lnTo>
                    <a:lnTo>
                      <a:pt x="15" y="21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32750" lIns="90000" spcFirstLastPara="1" rIns="90000" wrap="square" tIns="327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17" name="Google Shape;5217;p87"/>
              <p:cNvGrpSpPr/>
              <p:nvPr/>
            </p:nvGrpSpPr>
            <p:grpSpPr>
              <a:xfrm>
                <a:off x="1689860" y="4558150"/>
                <a:ext cx="203400" cy="506160"/>
                <a:chOff x="1689860" y="4558150"/>
                <a:chExt cx="203400" cy="506160"/>
              </a:xfrm>
            </p:grpSpPr>
            <p:sp>
              <p:nvSpPr>
                <p:cNvPr id="5218" name="Google Shape;5218;p87"/>
                <p:cNvSpPr/>
                <p:nvPr/>
              </p:nvSpPr>
              <p:spPr>
                <a:xfrm>
                  <a:off x="1689860" y="4558150"/>
                  <a:ext cx="203400" cy="403560"/>
                </a:xfrm>
                <a:custGeom>
                  <a:rect b="b" l="l" r="r" t="t"/>
                  <a:pathLst>
                    <a:path extrusionOk="0" h="1121" w="565">
                      <a:moveTo>
                        <a:pt x="236" y="1121"/>
                      </a:moveTo>
                      <a:cubicBezTo>
                        <a:pt x="159" y="794"/>
                        <a:pt x="36" y="422"/>
                        <a:pt x="0" y="87"/>
                      </a:cubicBezTo>
                      <a:cubicBezTo>
                        <a:pt x="86" y="65"/>
                        <a:pt x="344" y="-6"/>
                        <a:pt x="365" y="0"/>
                      </a:cubicBezTo>
                      <a:cubicBezTo>
                        <a:pt x="365" y="0"/>
                        <a:pt x="382" y="61"/>
                        <a:pt x="391" y="106"/>
                      </a:cubicBezTo>
                      <a:cubicBezTo>
                        <a:pt x="451" y="420"/>
                        <a:pt x="524" y="741"/>
                        <a:pt x="565" y="1059"/>
                      </a:cubicBezTo>
                      <a:cubicBezTo>
                        <a:pt x="567" y="1059"/>
                        <a:pt x="367" y="1121"/>
                        <a:pt x="236" y="112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19" name="Google Shape;5219;p87"/>
                <p:cNvSpPr/>
                <p:nvPr/>
              </p:nvSpPr>
              <p:spPr>
                <a:xfrm>
                  <a:off x="1694900" y="4586950"/>
                  <a:ext cx="128880" cy="22320"/>
                </a:xfrm>
                <a:custGeom>
                  <a:rect b="b" l="l" r="r" t="t"/>
                  <a:pathLst>
                    <a:path extrusionOk="0" fill="none" h="62" w="358">
                      <a:moveTo>
                        <a:pt x="0" y="62"/>
                      </a:moveTo>
                      <a:cubicBezTo>
                        <a:pt x="115" y="24"/>
                        <a:pt x="237" y="4"/>
                        <a:pt x="35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0" name="Google Shape;5220;p87"/>
                <p:cNvSpPr/>
                <p:nvPr/>
              </p:nvSpPr>
              <p:spPr>
                <a:xfrm>
                  <a:off x="1740620" y="4594870"/>
                  <a:ext cx="76680" cy="360720"/>
                </a:xfrm>
                <a:custGeom>
                  <a:rect b="b" l="l" r="r" t="t"/>
                  <a:pathLst>
                    <a:path extrusionOk="0" fill="none" h="1002" w="213">
                      <a:moveTo>
                        <a:pt x="0" y="0"/>
                      </a:moveTo>
                      <a:cubicBezTo>
                        <a:pt x="71" y="335"/>
                        <a:pt x="142" y="669"/>
                        <a:pt x="213" y="100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1" name="Google Shape;5221;p87"/>
                <p:cNvSpPr/>
                <p:nvPr/>
              </p:nvSpPr>
              <p:spPr>
                <a:xfrm>
                  <a:off x="1769420" y="4598470"/>
                  <a:ext cx="76680" cy="354240"/>
                </a:xfrm>
                <a:custGeom>
                  <a:rect b="b" l="l" r="r" t="t"/>
                  <a:pathLst>
                    <a:path extrusionOk="0" fill="none" h="984" w="213">
                      <a:moveTo>
                        <a:pt x="0" y="0"/>
                      </a:moveTo>
                      <a:cubicBezTo>
                        <a:pt x="71" y="329"/>
                        <a:pt x="142" y="656"/>
                        <a:pt x="213" y="98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2" name="Google Shape;5222;p87"/>
                <p:cNvSpPr/>
                <p:nvPr/>
              </p:nvSpPr>
              <p:spPr>
                <a:xfrm>
                  <a:off x="1776260" y="4931830"/>
                  <a:ext cx="111600" cy="115200"/>
                </a:xfrm>
                <a:custGeom>
                  <a:rect b="b" l="l" r="r" t="t"/>
                  <a:pathLst>
                    <a:path extrusionOk="0" fill="none" h="320" w="310">
                      <a:moveTo>
                        <a:pt x="0" y="86"/>
                      </a:moveTo>
                      <a:cubicBezTo>
                        <a:pt x="78" y="159"/>
                        <a:pt x="151" y="238"/>
                        <a:pt x="218" y="320"/>
                      </a:cubicBezTo>
                      <a:cubicBezTo>
                        <a:pt x="271" y="221"/>
                        <a:pt x="302" y="113"/>
                        <a:pt x="31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3" name="Google Shape;5223;p87"/>
                <p:cNvSpPr/>
                <p:nvPr/>
              </p:nvSpPr>
              <p:spPr>
                <a:xfrm>
                  <a:off x="1853300" y="5053150"/>
                  <a:ext cx="6120" cy="11160"/>
                </a:xfrm>
                <a:custGeom>
                  <a:rect b="b" l="l" r="r" t="t"/>
                  <a:pathLst>
                    <a:path extrusionOk="0" fill="none" h="31" w="17">
                      <a:moveTo>
                        <a:pt x="17" y="31"/>
                      </a:moveTo>
                      <a:cubicBezTo>
                        <a:pt x="12" y="2"/>
                        <a:pt x="6" y="30"/>
                        <a:pt x="0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27" name="Shape 5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8" name="Google Shape;5228;p88"/>
          <p:cNvSpPr txBox="1"/>
          <p:nvPr/>
        </p:nvSpPr>
        <p:spPr>
          <a:xfrm>
            <a:off x="2689216" y="3747200"/>
            <a:ext cx="1804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6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Evaluation Metrics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29" name="Google Shape;5229;p88"/>
          <p:cNvSpPr txBox="1"/>
          <p:nvPr>
            <p:ph type="title"/>
          </p:nvPr>
        </p:nvSpPr>
        <p:spPr>
          <a:xfrm>
            <a:off x="643800" y="3056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4"/>
                </a:solidFill>
                <a:latin typeface="Cambria"/>
                <a:ea typeface="Cambria"/>
                <a:cs typeface="Cambria"/>
                <a:sym typeface="Cambria"/>
              </a:rPr>
              <a:t> Summary of Findings (Authorship Classification)</a:t>
            </a:r>
            <a:endParaRPr b="1" sz="2300">
              <a:solidFill>
                <a:schemeClr val="accent4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30" name="Google Shape;5230;p88"/>
          <p:cNvSpPr txBox="1"/>
          <p:nvPr/>
        </p:nvSpPr>
        <p:spPr>
          <a:xfrm>
            <a:off x="598550" y="1957663"/>
            <a:ext cx="22053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Lowercasing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Stopword removal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Punctuation removal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Word stemming using PorterStemmer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231" name="Google Shape;5231;p88"/>
          <p:cNvSpPr txBox="1"/>
          <p:nvPr/>
        </p:nvSpPr>
        <p:spPr>
          <a:xfrm>
            <a:off x="722750" y="1839375"/>
            <a:ext cx="1804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1 Preprocessing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32" name="Google Shape;5232;p88"/>
          <p:cNvSpPr txBox="1"/>
          <p:nvPr/>
        </p:nvSpPr>
        <p:spPr>
          <a:xfrm>
            <a:off x="2765426" y="1704975"/>
            <a:ext cx="2028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8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Lexical &amp; syntactic features</a:t>
            </a:r>
            <a:endParaRPr sz="1100"/>
          </a:p>
          <a:p>
            <a:pPr indent="-298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Word count &amp; character count filters</a:t>
            </a:r>
            <a:endParaRPr sz="1100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233" name="Google Shape;5233;p88"/>
          <p:cNvSpPr txBox="1"/>
          <p:nvPr/>
        </p:nvSpPr>
        <p:spPr>
          <a:xfrm>
            <a:off x="2689226" y="1839375"/>
            <a:ext cx="2067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2. Feature Engineering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34" name="Google Shape;5234;p88"/>
          <p:cNvSpPr txBox="1"/>
          <p:nvPr/>
        </p:nvSpPr>
        <p:spPr>
          <a:xfrm>
            <a:off x="4808099" y="1726963"/>
            <a:ext cx="19665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Logistic Regression</a:t>
            </a:r>
            <a:endParaRPr b="1" sz="1100"/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●"/>
            </a:pPr>
            <a:r>
              <a:rPr lang="en" sz="1100">
                <a:solidFill>
                  <a:schemeClr val="accent4"/>
                </a:solidFill>
              </a:rPr>
              <a:t>max_iter = 1000</a:t>
            </a:r>
            <a:endParaRPr sz="1100">
              <a:solidFill>
                <a:schemeClr val="accent4"/>
              </a:solidFill>
            </a:endParaRPr>
          </a:p>
          <a:p>
            <a:pPr indent="-298450" lvl="0" marL="2857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100"/>
              <a:buChar char="●"/>
            </a:pPr>
            <a:r>
              <a:rPr lang="en" sz="1100">
                <a:solidFill>
                  <a:schemeClr val="accent4"/>
                </a:solidFill>
              </a:rPr>
              <a:t>random_state = 42</a:t>
            </a:r>
            <a:endParaRPr sz="1100">
              <a:solidFill>
                <a:schemeClr val="accent4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5235" name="Google Shape;5235;p88"/>
          <p:cNvSpPr txBox="1"/>
          <p:nvPr/>
        </p:nvSpPr>
        <p:spPr>
          <a:xfrm>
            <a:off x="4655682" y="1839375"/>
            <a:ext cx="1804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3 Model Used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36" name="Google Shape;5236;p88"/>
          <p:cNvSpPr txBox="1"/>
          <p:nvPr/>
        </p:nvSpPr>
        <p:spPr>
          <a:xfrm>
            <a:off x="6622125" y="1804100"/>
            <a:ext cx="24660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292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For example: Selected only: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≤ 30 words</a:t>
            </a:r>
            <a:r>
              <a:rPr lang="en" sz="1000">
                <a:solidFill>
                  <a:schemeClr val="accent4"/>
                </a:solidFill>
              </a:rPr>
              <a:t>, </a:t>
            </a: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≤ 400 characters</a:t>
            </a:r>
            <a:endParaRPr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4"/>
                </a:solidFill>
                <a:latin typeface="Roboto Mono"/>
                <a:ea typeface="Roboto Mono"/>
                <a:cs typeface="Roboto Mono"/>
                <a:sym typeface="Roboto Mono"/>
              </a:rPr>
              <a:t> &gt; 300 words</a:t>
            </a:r>
            <a:endParaRPr sz="1000">
              <a:solidFill>
                <a:schemeClr val="accent4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21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Capped each author to </a:t>
            </a:r>
            <a:r>
              <a:rPr b="1" lang="en" sz="1000"/>
              <a:t>≤ 350 entries</a:t>
            </a:r>
            <a:endParaRPr b="1" sz="1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37" name="Google Shape;5237;p88"/>
          <p:cNvSpPr txBox="1"/>
          <p:nvPr/>
        </p:nvSpPr>
        <p:spPr>
          <a:xfrm>
            <a:off x="6420975" y="1839375"/>
            <a:ext cx="25797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4 Dataset Splitting &amp; Balancing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38" name="Google Shape;5238;p88"/>
          <p:cNvSpPr txBox="1"/>
          <p:nvPr/>
        </p:nvSpPr>
        <p:spPr>
          <a:xfrm>
            <a:off x="722750" y="4164800"/>
            <a:ext cx="1900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Text vectorized using </a:t>
            </a:r>
            <a:r>
              <a:rPr b="1" lang="en" sz="1000"/>
              <a:t>TF-IDF</a:t>
            </a:r>
            <a:endParaRPr b="1"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Trained on stemmed quotes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39" name="Google Shape;5239;p88"/>
          <p:cNvSpPr txBox="1"/>
          <p:nvPr/>
        </p:nvSpPr>
        <p:spPr>
          <a:xfrm>
            <a:off x="722750" y="3747200"/>
            <a:ext cx="18045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5</a:t>
            </a:r>
            <a:r>
              <a:rPr b="1" lang="en" sz="1200">
                <a:solidFill>
                  <a:schemeClr val="dk1"/>
                </a:solidFill>
              </a:rPr>
              <a:t> </a:t>
            </a:r>
            <a:r>
              <a:rPr b="1" lang="en" sz="1200">
                <a:solidFill>
                  <a:schemeClr val="dk1"/>
                </a:solidFill>
              </a:rPr>
              <a:t>Training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5240" name="Google Shape;5240;p88"/>
          <p:cNvSpPr txBox="1"/>
          <p:nvPr/>
        </p:nvSpPr>
        <p:spPr>
          <a:xfrm>
            <a:off x="2689225" y="4012400"/>
            <a:ext cx="19002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00"/>
              <a:buChar char="●"/>
            </a:pPr>
            <a:r>
              <a:rPr lang="en" sz="1000">
                <a:solidFill>
                  <a:schemeClr val="dk1"/>
                </a:solidFill>
              </a:rPr>
              <a:t>Accuracy score</a:t>
            </a:r>
            <a:endParaRPr sz="1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>
                <a:solidFill>
                  <a:schemeClr val="dk1"/>
                </a:solidFill>
              </a:rPr>
              <a:t>Confusion matrix</a:t>
            </a:r>
            <a:endParaRPr sz="10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 sz="1000">
                <a:solidFill>
                  <a:schemeClr val="dk1"/>
                </a:solidFill>
              </a:rPr>
              <a:t>Classification report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241" name="Google Shape;5241;p88"/>
          <p:cNvSpPr/>
          <p:nvPr/>
        </p:nvSpPr>
        <p:spPr>
          <a:xfrm>
            <a:off x="1476800" y="2485575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2" name="Google Shape;5242;p88"/>
          <p:cNvSpPr/>
          <p:nvPr/>
        </p:nvSpPr>
        <p:spPr>
          <a:xfrm>
            <a:off x="1476800" y="3222200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3" name="Google Shape;5243;p88"/>
          <p:cNvSpPr/>
          <p:nvPr/>
        </p:nvSpPr>
        <p:spPr>
          <a:xfrm>
            <a:off x="3443263" y="2485575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4" name="Google Shape;5244;p88"/>
          <p:cNvSpPr/>
          <p:nvPr/>
        </p:nvSpPr>
        <p:spPr>
          <a:xfrm>
            <a:off x="3443263" y="3222200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5" name="Google Shape;5245;p88"/>
          <p:cNvSpPr/>
          <p:nvPr/>
        </p:nvSpPr>
        <p:spPr>
          <a:xfrm>
            <a:off x="5409725" y="2485575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46" name="Google Shape;5246;p88"/>
          <p:cNvSpPr/>
          <p:nvPr/>
        </p:nvSpPr>
        <p:spPr>
          <a:xfrm>
            <a:off x="7376175" y="2485575"/>
            <a:ext cx="296400" cy="29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47" name="Google Shape;5247;p88"/>
          <p:cNvCxnSpPr>
            <a:stCxn id="5243" idx="6"/>
            <a:endCxn id="5245" idx="2"/>
          </p:cNvCxnSpPr>
          <p:nvPr/>
        </p:nvCxnSpPr>
        <p:spPr>
          <a:xfrm>
            <a:off x="3739663" y="2633775"/>
            <a:ext cx="1670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8" name="Google Shape;5248;p88"/>
          <p:cNvCxnSpPr>
            <a:endCxn id="5243" idx="2"/>
          </p:cNvCxnSpPr>
          <p:nvPr/>
        </p:nvCxnSpPr>
        <p:spPr>
          <a:xfrm>
            <a:off x="1773163" y="2633175"/>
            <a:ext cx="16701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9" name="Google Shape;5249;p88"/>
          <p:cNvCxnSpPr>
            <a:stCxn id="5245" idx="6"/>
            <a:endCxn id="5246" idx="2"/>
          </p:cNvCxnSpPr>
          <p:nvPr/>
        </p:nvCxnSpPr>
        <p:spPr>
          <a:xfrm>
            <a:off x="5706125" y="2633775"/>
            <a:ext cx="1670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0" name="Google Shape;5250;p88"/>
          <p:cNvCxnSpPr>
            <a:stCxn id="5242" idx="6"/>
            <a:endCxn id="5244" idx="2"/>
          </p:cNvCxnSpPr>
          <p:nvPr/>
        </p:nvCxnSpPr>
        <p:spPr>
          <a:xfrm>
            <a:off x="1773200" y="3370400"/>
            <a:ext cx="16701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1" name="Google Shape;5251;p88"/>
          <p:cNvCxnSpPr>
            <a:stCxn id="5246" idx="6"/>
            <a:endCxn id="5242" idx="2"/>
          </p:cNvCxnSpPr>
          <p:nvPr/>
        </p:nvCxnSpPr>
        <p:spPr>
          <a:xfrm flipH="1">
            <a:off x="1476675" y="2633775"/>
            <a:ext cx="6195900" cy="736500"/>
          </a:xfrm>
          <a:prstGeom prst="bentConnector5">
            <a:avLst>
              <a:gd fmla="val -3843" name="adj1"/>
              <a:gd fmla="val 50008" name="adj2"/>
              <a:gd fmla="val 103841" name="adj3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2" name="Google Shape;5252;p88"/>
          <p:cNvCxnSpPr>
            <a:stCxn id="5241" idx="0"/>
            <a:endCxn id="5231" idx="2"/>
          </p:cNvCxnSpPr>
          <p:nvPr/>
        </p:nvCxnSpPr>
        <p:spPr>
          <a:xfrm rot="-5400000">
            <a:off x="1549100" y="2409075"/>
            <a:ext cx="15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3" name="Google Shape;5253;p88"/>
          <p:cNvCxnSpPr>
            <a:stCxn id="5243" idx="0"/>
            <a:endCxn id="5233" idx="2"/>
          </p:cNvCxnSpPr>
          <p:nvPr/>
        </p:nvCxnSpPr>
        <p:spPr>
          <a:xfrm rot="-5400000">
            <a:off x="3581113" y="2343525"/>
            <a:ext cx="152400" cy="1317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4" name="Google Shape;5254;p88"/>
          <p:cNvCxnSpPr>
            <a:stCxn id="5245" idx="0"/>
            <a:endCxn id="5235" idx="2"/>
          </p:cNvCxnSpPr>
          <p:nvPr/>
        </p:nvCxnSpPr>
        <p:spPr>
          <a:xfrm rot="-5400000">
            <a:off x="5482025" y="2409075"/>
            <a:ext cx="1524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5" name="Google Shape;5255;p88"/>
          <p:cNvCxnSpPr>
            <a:stCxn id="5246" idx="0"/>
            <a:endCxn id="5237" idx="2"/>
          </p:cNvCxnSpPr>
          <p:nvPr/>
        </p:nvCxnSpPr>
        <p:spPr>
          <a:xfrm rot="-5400000">
            <a:off x="7541325" y="2316225"/>
            <a:ext cx="152400" cy="186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6" name="Google Shape;5256;p88"/>
          <p:cNvCxnSpPr>
            <a:stCxn id="5242" idx="4"/>
            <a:endCxn id="5239" idx="0"/>
          </p:cNvCxnSpPr>
          <p:nvPr/>
        </p:nvCxnSpPr>
        <p:spPr>
          <a:xfrm flipH="1" rot="-5400000">
            <a:off x="1511000" y="3632600"/>
            <a:ext cx="228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7" name="Google Shape;5257;p88"/>
          <p:cNvCxnSpPr>
            <a:stCxn id="5244" idx="4"/>
            <a:endCxn id="5228" idx="0"/>
          </p:cNvCxnSpPr>
          <p:nvPr/>
        </p:nvCxnSpPr>
        <p:spPr>
          <a:xfrm flipH="1" rot="-5400000">
            <a:off x="3477463" y="3632600"/>
            <a:ext cx="2286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58" name="Google Shape;5258;p88"/>
          <p:cNvSpPr/>
          <p:nvPr/>
        </p:nvSpPr>
        <p:spPr>
          <a:xfrm>
            <a:off x="4709175" y="3101375"/>
            <a:ext cx="4180200" cy="1899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Sample Predictions on Generated Quotes</a:t>
            </a:r>
            <a:endParaRPr b="1" sz="13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Quote: "You’ve made it this far, now...The best is yet to come."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</a:rPr>
              <a:t>Predicted Author:</a:t>
            </a:r>
            <a:r>
              <a:rPr lang="en" sz="1100"/>
              <a:t> User  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3"/>
                </a:solidFill>
              </a:rPr>
              <a:t>Top Probabilities:</a:t>
            </a:r>
            <a:r>
              <a:rPr b="1" lang="en" sz="1100"/>
              <a:t> </a:t>
            </a:r>
            <a:r>
              <a:rPr lang="en" sz="1100"/>
              <a:t> ✓ User (0.88), Author B (0.10)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sz="1100"/>
              <a:t>Quote: "Ambition pushes us forward. Self-Doubt whispers within."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Predicted Author:</a:t>
            </a:r>
            <a:r>
              <a:rPr b="1" lang="en" sz="1100"/>
              <a:t> </a:t>
            </a:r>
            <a:r>
              <a:rPr lang="en" sz="1100"/>
              <a:t>Author B  </a:t>
            </a:r>
            <a:endParaRPr sz="11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4"/>
                </a:solidFill>
              </a:rPr>
              <a:t>Top Probabilities: </a:t>
            </a:r>
            <a:r>
              <a:rPr lang="en" sz="1100"/>
              <a:t> ✓ Author B (0.76), User (0.21)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2" name="Shape 5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" name="Google Shape;5263;p89"/>
          <p:cNvSpPr/>
          <p:nvPr/>
        </p:nvSpPr>
        <p:spPr>
          <a:xfrm>
            <a:off x="1282833" y="1790453"/>
            <a:ext cx="2778044" cy="1208405"/>
          </a:xfrm>
          <a:custGeom>
            <a:rect b="b" l="l" r="r" t="t"/>
            <a:pathLst>
              <a:path extrusionOk="0" h="627030" w="2179510">
                <a:moveTo>
                  <a:pt x="2179510" y="627031"/>
                </a:moveTo>
                <a:lnTo>
                  <a:pt x="0" y="627031"/>
                </a:lnTo>
                <a:lnTo>
                  <a:pt x="0" y="0"/>
                </a:lnTo>
                <a:lnTo>
                  <a:pt x="2179510" y="0"/>
                </a:lnTo>
                <a:close/>
                <a:moveTo>
                  <a:pt x="18859" y="607981"/>
                </a:moveTo>
                <a:lnTo>
                  <a:pt x="2160651" y="607981"/>
                </a:lnTo>
                <a:lnTo>
                  <a:pt x="2160651" y="18859"/>
                </a:lnTo>
                <a:lnTo>
                  <a:pt x="18859" y="18859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4" name="Google Shape;5264;p89"/>
          <p:cNvSpPr/>
          <p:nvPr/>
        </p:nvSpPr>
        <p:spPr>
          <a:xfrm>
            <a:off x="1955188" y="1654115"/>
            <a:ext cx="1442198" cy="312502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4"/>
                </a:lnTo>
                <a:lnTo>
                  <a:pt x="0" y="245174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5" name="Google Shape;5265;p89"/>
          <p:cNvSpPr/>
          <p:nvPr/>
        </p:nvSpPr>
        <p:spPr>
          <a:xfrm>
            <a:off x="1955188" y="1654115"/>
            <a:ext cx="721160" cy="312502"/>
          </a:xfrm>
          <a:custGeom>
            <a:rect b="b" l="l" r="r" t="t"/>
            <a:pathLst>
              <a:path extrusionOk="0" h="245173" w="565785">
                <a:moveTo>
                  <a:pt x="0" y="0"/>
                </a:moveTo>
                <a:lnTo>
                  <a:pt x="565785" y="0"/>
                </a:lnTo>
                <a:lnTo>
                  <a:pt x="565785" y="245174"/>
                </a:lnTo>
                <a:lnTo>
                  <a:pt x="0" y="245174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6" name="Google Shape;5266;p89"/>
          <p:cNvSpPr/>
          <p:nvPr/>
        </p:nvSpPr>
        <p:spPr>
          <a:xfrm>
            <a:off x="1282833" y="3414416"/>
            <a:ext cx="2778044" cy="1177245"/>
          </a:xfrm>
          <a:custGeom>
            <a:rect b="b" l="l" r="r" t="t"/>
            <a:pathLst>
              <a:path extrusionOk="0" h="626935" w="2179510">
                <a:moveTo>
                  <a:pt x="2179510" y="626935"/>
                </a:moveTo>
                <a:lnTo>
                  <a:pt x="0" y="626935"/>
                </a:lnTo>
                <a:lnTo>
                  <a:pt x="0" y="0"/>
                </a:lnTo>
                <a:lnTo>
                  <a:pt x="2179510" y="0"/>
                </a:lnTo>
                <a:close/>
                <a:moveTo>
                  <a:pt x="18859" y="607885"/>
                </a:moveTo>
                <a:lnTo>
                  <a:pt x="2160651" y="607885"/>
                </a:lnTo>
                <a:lnTo>
                  <a:pt x="2160651" y="18859"/>
                </a:lnTo>
                <a:lnTo>
                  <a:pt x="18859" y="18859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7" name="Google Shape;5267;p89"/>
          <p:cNvSpPr/>
          <p:nvPr/>
        </p:nvSpPr>
        <p:spPr>
          <a:xfrm>
            <a:off x="1955188" y="3277954"/>
            <a:ext cx="1442198" cy="312502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3"/>
                </a:lnTo>
                <a:lnTo>
                  <a:pt x="0" y="245173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8" name="Google Shape;5268;p89"/>
          <p:cNvSpPr/>
          <p:nvPr/>
        </p:nvSpPr>
        <p:spPr>
          <a:xfrm>
            <a:off x="1955188" y="3277954"/>
            <a:ext cx="721160" cy="312502"/>
          </a:xfrm>
          <a:custGeom>
            <a:rect b="b" l="l" r="r" t="t"/>
            <a:pathLst>
              <a:path extrusionOk="0" h="245173" w="565785">
                <a:moveTo>
                  <a:pt x="0" y="0"/>
                </a:moveTo>
                <a:lnTo>
                  <a:pt x="565785" y="0"/>
                </a:lnTo>
                <a:lnTo>
                  <a:pt x="565785" y="245173"/>
                </a:lnTo>
                <a:lnTo>
                  <a:pt x="0" y="245173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9" name="Google Shape;5269;p89"/>
          <p:cNvSpPr/>
          <p:nvPr/>
        </p:nvSpPr>
        <p:spPr>
          <a:xfrm>
            <a:off x="1084575" y="2214708"/>
            <a:ext cx="396516" cy="396516"/>
          </a:xfrm>
          <a:custGeom>
            <a:rect b="b" l="l" r="r" t="t"/>
            <a:pathLst>
              <a:path extrusionOk="0" h="311086" w="311086">
                <a:moveTo>
                  <a:pt x="311086" y="155543"/>
                </a:moveTo>
                <a:cubicBezTo>
                  <a:pt x="311086" y="241449"/>
                  <a:pt x="241449" y="311087"/>
                  <a:pt x="155543" y="311087"/>
                </a:cubicBezTo>
                <a:cubicBezTo>
                  <a:pt x="69639" y="311087"/>
                  <a:pt x="0" y="241449"/>
                  <a:pt x="0" y="155543"/>
                </a:cubicBezTo>
                <a:cubicBezTo>
                  <a:pt x="0" y="69637"/>
                  <a:pt x="69639" y="0"/>
                  <a:pt x="155543" y="0"/>
                </a:cubicBezTo>
                <a:cubicBezTo>
                  <a:pt x="241449" y="0"/>
                  <a:pt x="311086" y="69637"/>
                  <a:pt x="311086" y="155543"/>
                </a:cubicBez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0" name="Google Shape;5270;p89"/>
          <p:cNvSpPr/>
          <p:nvPr/>
        </p:nvSpPr>
        <p:spPr>
          <a:xfrm>
            <a:off x="1084575" y="3782008"/>
            <a:ext cx="396516" cy="396516"/>
          </a:xfrm>
          <a:custGeom>
            <a:rect b="b" l="l" r="r" t="t"/>
            <a:pathLst>
              <a:path extrusionOk="0" h="311086" w="311086">
                <a:moveTo>
                  <a:pt x="311087" y="155448"/>
                </a:moveTo>
                <a:cubicBezTo>
                  <a:pt x="311144" y="241354"/>
                  <a:pt x="241545" y="311029"/>
                  <a:pt x="155639" y="311087"/>
                </a:cubicBezTo>
                <a:cubicBezTo>
                  <a:pt x="69734" y="311144"/>
                  <a:pt x="52" y="241544"/>
                  <a:pt x="0" y="155638"/>
                </a:cubicBezTo>
                <a:cubicBezTo>
                  <a:pt x="-52" y="69732"/>
                  <a:pt x="69544" y="57"/>
                  <a:pt x="155448" y="0"/>
                </a:cubicBezTo>
                <a:cubicBezTo>
                  <a:pt x="155477" y="0"/>
                  <a:pt x="155515" y="0"/>
                  <a:pt x="155543" y="0"/>
                </a:cubicBezTo>
                <a:cubicBezTo>
                  <a:pt x="241411" y="0"/>
                  <a:pt x="311029" y="69580"/>
                  <a:pt x="311087" y="155448"/>
                </a:cubicBez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1" name="Google Shape;5271;p89"/>
          <p:cNvSpPr/>
          <p:nvPr/>
        </p:nvSpPr>
        <p:spPr>
          <a:xfrm>
            <a:off x="5043063" y="1790454"/>
            <a:ext cx="2778044" cy="1208405"/>
          </a:xfrm>
          <a:custGeom>
            <a:rect b="b" l="l" r="r" t="t"/>
            <a:pathLst>
              <a:path extrusionOk="0" h="627030" w="2179510">
                <a:moveTo>
                  <a:pt x="2179511" y="627031"/>
                </a:moveTo>
                <a:lnTo>
                  <a:pt x="0" y="627031"/>
                </a:lnTo>
                <a:lnTo>
                  <a:pt x="0" y="0"/>
                </a:lnTo>
                <a:lnTo>
                  <a:pt x="2179511" y="0"/>
                </a:lnTo>
                <a:close/>
                <a:moveTo>
                  <a:pt x="18859" y="607981"/>
                </a:moveTo>
                <a:lnTo>
                  <a:pt x="2160651" y="607981"/>
                </a:lnTo>
                <a:lnTo>
                  <a:pt x="2160651" y="18859"/>
                </a:lnTo>
                <a:lnTo>
                  <a:pt x="18859" y="18859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2" name="Google Shape;5272;p89"/>
          <p:cNvSpPr/>
          <p:nvPr/>
        </p:nvSpPr>
        <p:spPr>
          <a:xfrm>
            <a:off x="5715296" y="1654115"/>
            <a:ext cx="1442198" cy="312502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4"/>
                </a:lnTo>
                <a:lnTo>
                  <a:pt x="0" y="245174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3" name="Google Shape;5273;p89"/>
          <p:cNvSpPr/>
          <p:nvPr/>
        </p:nvSpPr>
        <p:spPr>
          <a:xfrm>
            <a:off x="5715296" y="1654115"/>
            <a:ext cx="721037" cy="312502"/>
          </a:xfrm>
          <a:custGeom>
            <a:rect b="b" l="l" r="r" t="t"/>
            <a:pathLst>
              <a:path extrusionOk="0" h="245173" w="565689">
                <a:moveTo>
                  <a:pt x="0" y="0"/>
                </a:moveTo>
                <a:lnTo>
                  <a:pt x="565690" y="0"/>
                </a:lnTo>
                <a:lnTo>
                  <a:pt x="565690" y="245174"/>
                </a:lnTo>
                <a:lnTo>
                  <a:pt x="0" y="245174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4" name="Google Shape;5274;p89"/>
          <p:cNvSpPr/>
          <p:nvPr/>
        </p:nvSpPr>
        <p:spPr>
          <a:xfrm>
            <a:off x="5043063" y="3414416"/>
            <a:ext cx="2778044" cy="1177245"/>
          </a:xfrm>
          <a:custGeom>
            <a:rect b="b" l="l" r="r" t="t"/>
            <a:pathLst>
              <a:path extrusionOk="0" h="626935" w="2179510">
                <a:moveTo>
                  <a:pt x="2179511" y="626935"/>
                </a:moveTo>
                <a:lnTo>
                  <a:pt x="0" y="626935"/>
                </a:lnTo>
                <a:lnTo>
                  <a:pt x="0" y="0"/>
                </a:lnTo>
                <a:lnTo>
                  <a:pt x="2179511" y="0"/>
                </a:lnTo>
                <a:close/>
                <a:moveTo>
                  <a:pt x="18859" y="607885"/>
                </a:moveTo>
                <a:lnTo>
                  <a:pt x="2160651" y="607885"/>
                </a:lnTo>
                <a:lnTo>
                  <a:pt x="2160651" y="18859"/>
                </a:lnTo>
                <a:lnTo>
                  <a:pt x="18859" y="18859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5" name="Google Shape;5275;p89"/>
          <p:cNvSpPr/>
          <p:nvPr/>
        </p:nvSpPr>
        <p:spPr>
          <a:xfrm>
            <a:off x="5715296" y="3277954"/>
            <a:ext cx="1442198" cy="312502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3"/>
                </a:lnTo>
                <a:lnTo>
                  <a:pt x="0" y="245173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6" name="Google Shape;5276;p89"/>
          <p:cNvSpPr/>
          <p:nvPr/>
        </p:nvSpPr>
        <p:spPr>
          <a:xfrm>
            <a:off x="5715296" y="3277954"/>
            <a:ext cx="721037" cy="312502"/>
          </a:xfrm>
          <a:custGeom>
            <a:rect b="b" l="l" r="r" t="t"/>
            <a:pathLst>
              <a:path extrusionOk="0" h="245173" w="565689">
                <a:moveTo>
                  <a:pt x="0" y="0"/>
                </a:moveTo>
                <a:lnTo>
                  <a:pt x="565690" y="0"/>
                </a:lnTo>
                <a:lnTo>
                  <a:pt x="565690" y="245173"/>
                </a:lnTo>
                <a:lnTo>
                  <a:pt x="0" y="245173"/>
                </a:ln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7" name="Google Shape;5277;p89"/>
          <p:cNvSpPr/>
          <p:nvPr/>
        </p:nvSpPr>
        <p:spPr>
          <a:xfrm>
            <a:off x="7622969" y="2172335"/>
            <a:ext cx="396274" cy="396274"/>
          </a:xfrm>
          <a:custGeom>
            <a:rect b="b" l="l" r="r" t="t"/>
            <a:pathLst>
              <a:path extrusionOk="0" h="310896" w="310896">
                <a:moveTo>
                  <a:pt x="310907" y="155462"/>
                </a:moveTo>
                <a:cubicBezTo>
                  <a:pt x="310907" y="241314"/>
                  <a:pt x="241311" y="310911"/>
                  <a:pt x="155459" y="310911"/>
                </a:cubicBezTo>
                <a:cubicBezTo>
                  <a:pt x="69607" y="310911"/>
                  <a:pt x="11" y="241314"/>
                  <a:pt x="11" y="155462"/>
                </a:cubicBezTo>
                <a:cubicBezTo>
                  <a:pt x="11" y="69611"/>
                  <a:pt x="69607" y="14"/>
                  <a:pt x="155459" y="14"/>
                </a:cubicBezTo>
                <a:cubicBezTo>
                  <a:pt x="241311" y="14"/>
                  <a:pt x="310907" y="69611"/>
                  <a:pt x="310907" y="155462"/>
                </a:cubicBez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8" name="Google Shape;5278;p89"/>
          <p:cNvSpPr/>
          <p:nvPr/>
        </p:nvSpPr>
        <p:spPr>
          <a:xfrm>
            <a:off x="7647053" y="3724493"/>
            <a:ext cx="396516" cy="396516"/>
          </a:xfrm>
          <a:custGeom>
            <a:rect b="b" l="l" r="r" t="t"/>
            <a:pathLst>
              <a:path extrusionOk="0" h="311086" w="311086">
                <a:moveTo>
                  <a:pt x="311087" y="155448"/>
                </a:moveTo>
                <a:cubicBezTo>
                  <a:pt x="311144" y="241354"/>
                  <a:pt x="241545" y="311029"/>
                  <a:pt x="155639" y="311087"/>
                </a:cubicBezTo>
                <a:cubicBezTo>
                  <a:pt x="69732" y="311144"/>
                  <a:pt x="57" y="241544"/>
                  <a:pt x="0" y="155638"/>
                </a:cubicBezTo>
                <a:cubicBezTo>
                  <a:pt x="-48" y="69732"/>
                  <a:pt x="69542" y="57"/>
                  <a:pt x="155448" y="0"/>
                </a:cubicBezTo>
                <a:cubicBezTo>
                  <a:pt x="155515" y="0"/>
                  <a:pt x="155572" y="0"/>
                  <a:pt x="155639" y="0"/>
                </a:cubicBezTo>
                <a:cubicBezTo>
                  <a:pt x="241488" y="0"/>
                  <a:pt x="311087" y="69599"/>
                  <a:pt x="311087" y="155448"/>
                </a:cubicBezTo>
                <a:close/>
              </a:path>
            </a:pathLst>
          </a:cu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1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9" name="Google Shape;5279;p89"/>
          <p:cNvSpPr/>
          <p:nvPr/>
        </p:nvSpPr>
        <p:spPr>
          <a:xfrm>
            <a:off x="3964062" y="2381753"/>
            <a:ext cx="159242" cy="159242"/>
          </a:xfrm>
          <a:prstGeom prst="ellipse">
            <a:avLst/>
          </a:pr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0" name="Google Shape;5280;p89"/>
          <p:cNvCxnSpPr>
            <a:stCxn id="5279" idx="6"/>
            <a:endCxn id="5281" idx="2"/>
          </p:cNvCxnSpPr>
          <p:nvPr/>
        </p:nvCxnSpPr>
        <p:spPr>
          <a:xfrm>
            <a:off x="4123304" y="2461374"/>
            <a:ext cx="8400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2" name="Google Shape;5282;p89"/>
          <p:cNvSpPr/>
          <p:nvPr/>
        </p:nvSpPr>
        <p:spPr>
          <a:xfrm>
            <a:off x="3995276" y="2412966"/>
            <a:ext cx="96814" cy="96815"/>
          </a:xfrm>
          <a:prstGeom prst="ellipse">
            <a:avLst/>
          </a:prstGeom>
          <a:solidFill>
            <a:srgbClr val="F4B4B9"/>
          </a:solidFill>
          <a:ln>
            <a:noFill/>
          </a:ln>
          <a:effectLst>
            <a:outerShdw blurRad="63500" sx="107000" rotWithShape="0" algn="ctr" sy="107000">
              <a:srgbClr val="000000">
                <a:alpha val="3568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1" name="Google Shape;5281;p89"/>
          <p:cNvSpPr/>
          <p:nvPr/>
        </p:nvSpPr>
        <p:spPr>
          <a:xfrm>
            <a:off x="4963442" y="2381753"/>
            <a:ext cx="159242" cy="159242"/>
          </a:xfrm>
          <a:prstGeom prst="ellipse">
            <a:avLst/>
          </a:pr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3" name="Google Shape;5283;p89"/>
          <p:cNvSpPr/>
          <p:nvPr/>
        </p:nvSpPr>
        <p:spPr>
          <a:xfrm>
            <a:off x="4994655" y="2412966"/>
            <a:ext cx="96814" cy="96815"/>
          </a:xfrm>
          <a:prstGeom prst="ellipse">
            <a:avLst/>
          </a:prstGeom>
          <a:solidFill>
            <a:srgbClr val="F4B4B9"/>
          </a:solidFill>
          <a:ln>
            <a:noFill/>
          </a:ln>
          <a:effectLst>
            <a:outerShdw blurRad="63500" sx="107000" rotWithShape="0" algn="ctr" sy="107000">
              <a:srgbClr val="000000">
                <a:alpha val="3568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4" name="Google Shape;5284;p89"/>
          <p:cNvSpPr/>
          <p:nvPr/>
        </p:nvSpPr>
        <p:spPr>
          <a:xfrm>
            <a:off x="3964062" y="3922751"/>
            <a:ext cx="159242" cy="159242"/>
          </a:xfrm>
          <a:prstGeom prst="ellipse">
            <a:avLst/>
          </a:prstGeom>
          <a:solidFill>
            <a:srgbClr val="F4B4B9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285" name="Google Shape;5285;p89"/>
          <p:cNvCxnSpPr>
            <a:stCxn id="5284" idx="6"/>
            <a:endCxn id="5286" idx="2"/>
          </p:cNvCxnSpPr>
          <p:nvPr/>
        </p:nvCxnSpPr>
        <p:spPr>
          <a:xfrm>
            <a:off x="4123304" y="4002372"/>
            <a:ext cx="840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287" name="Google Shape;5287;p89"/>
          <p:cNvSpPr/>
          <p:nvPr/>
        </p:nvSpPr>
        <p:spPr>
          <a:xfrm>
            <a:off x="3995276" y="3953965"/>
            <a:ext cx="96814" cy="96814"/>
          </a:xfrm>
          <a:prstGeom prst="ellipse">
            <a:avLst/>
          </a:prstGeom>
          <a:solidFill>
            <a:srgbClr val="F4B4B9"/>
          </a:solidFill>
          <a:ln>
            <a:noFill/>
          </a:ln>
          <a:effectLst>
            <a:outerShdw blurRad="63500" sx="107000" rotWithShape="0" algn="ctr" sy="107000">
              <a:srgbClr val="000000">
                <a:alpha val="35686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88" name="Google Shape;5288;p89"/>
          <p:cNvGrpSpPr/>
          <p:nvPr/>
        </p:nvGrpSpPr>
        <p:grpSpPr>
          <a:xfrm>
            <a:off x="4963441" y="3922751"/>
            <a:ext cx="159242" cy="159242"/>
            <a:chOff x="6617922" y="2813927"/>
            <a:chExt cx="212323" cy="212323"/>
          </a:xfrm>
        </p:grpSpPr>
        <p:sp>
          <p:nvSpPr>
            <p:cNvPr id="5286" name="Google Shape;5286;p89"/>
            <p:cNvSpPr/>
            <p:nvPr/>
          </p:nvSpPr>
          <p:spPr>
            <a:xfrm>
              <a:off x="6617922" y="2813927"/>
              <a:ext cx="212323" cy="212323"/>
            </a:xfrm>
            <a:prstGeom prst="ellipse">
              <a:avLst/>
            </a:prstGeom>
            <a:solidFill>
              <a:srgbClr val="F4B4B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9" name="Google Shape;5289;p89"/>
            <p:cNvSpPr/>
            <p:nvPr/>
          </p:nvSpPr>
          <p:spPr>
            <a:xfrm>
              <a:off x="6659540" y="2855545"/>
              <a:ext cx="129086" cy="129086"/>
            </a:xfrm>
            <a:prstGeom prst="ellipse">
              <a:avLst/>
            </a:prstGeom>
            <a:solidFill>
              <a:srgbClr val="F4B4B9"/>
            </a:solidFill>
            <a:ln>
              <a:noFill/>
            </a:ln>
            <a:effectLst>
              <a:outerShdw blurRad="63500" sx="107000" rotWithShape="0" algn="ctr" sy="107000">
                <a:srgbClr val="000000">
                  <a:alpha val="35686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90" name="Google Shape;5290;p89"/>
          <p:cNvSpPr/>
          <p:nvPr/>
        </p:nvSpPr>
        <p:spPr>
          <a:xfrm>
            <a:off x="1472425" y="1966616"/>
            <a:ext cx="21768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rgbClr val="263238"/>
                </a:solidFill>
              </a:rPr>
              <a:t>Metadata and example-based 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conditioning </a:t>
            </a:r>
            <a:r>
              <a:rPr lang="en" sz="1100">
                <a:solidFill>
                  <a:srgbClr val="263238"/>
                </a:solidFill>
              </a:rPr>
              <a:t>- 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stylistic alignment.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63238"/>
                </a:solidFill>
              </a:rPr>
              <a:t>V</a:t>
            </a:r>
            <a:r>
              <a:rPr b="1" i="0" lang="en" sz="1100">
                <a:solidFill>
                  <a:srgbClr val="263238"/>
                </a:solidFill>
              </a:rPr>
              <a:t>4- T5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rgbClr val="263238"/>
                </a:solidFill>
              </a:rPr>
              <a:t>- 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most controllable and reliable.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>
                <a:solidFill>
                  <a:srgbClr val="263238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b="0" i="0" sz="1100">
              <a:solidFill>
                <a:srgbClr val="26323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1" name="Google Shape;5291;p89"/>
          <p:cNvSpPr/>
          <p:nvPr/>
        </p:nvSpPr>
        <p:spPr>
          <a:xfrm>
            <a:off x="1955188" y="1694949"/>
            <a:ext cx="1442198" cy="230833"/>
          </a:xfrm>
          <a:prstGeom prst="rect">
            <a:avLst/>
          </a:prstGeom>
          <a:solidFill>
            <a:srgbClr val="F4B4B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Short Form </a:t>
            </a:r>
            <a:endParaRPr b="1" sz="1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2" name="Google Shape;5292;p89"/>
          <p:cNvSpPr/>
          <p:nvPr/>
        </p:nvSpPr>
        <p:spPr>
          <a:xfrm>
            <a:off x="1453298" y="3670875"/>
            <a:ext cx="24657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Fine-tuning on </a:t>
            </a:r>
            <a:r>
              <a:rPr b="1" lang="en" sz="1100">
                <a:solidFill>
                  <a:schemeClr val="dk1"/>
                </a:solidFill>
              </a:rPr>
              <a:t>prompt-embedded SOPs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>
                <a:solidFill>
                  <a:schemeClr val="dk1"/>
                </a:solidFill>
              </a:rPr>
              <a:t>-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coherence, narrative depth, and personalization</a:t>
            </a:r>
            <a:endParaRPr b="0" i="0" sz="1100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3" name="Google Shape;5293;p89"/>
          <p:cNvSpPr/>
          <p:nvPr/>
        </p:nvSpPr>
        <p:spPr>
          <a:xfrm>
            <a:off x="1955188" y="3318788"/>
            <a:ext cx="1442198" cy="230833"/>
          </a:xfrm>
          <a:prstGeom prst="rect">
            <a:avLst/>
          </a:prstGeom>
          <a:solidFill>
            <a:srgbClr val="F4B4B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 Long form</a:t>
            </a:r>
            <a:endParaRPr b="1" sz="1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4" name="Google Shape;5294;p89"/>
          <p:cNvSpPr/>
          <p:nvPr/>
        </p:nvSpPr>
        <p:spPr>
          <a:xfrm>
            <a:off x="5311725" y="1972150"/>
            <a:ext cx="2400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Model 2 </a:t>
            </a:r>
            <a:r>
              <a:rPr b="1" lang="en" sz="1100">
                <a:solidFill>
                  <a:srgbClr val="263238"/>
                </a:solidFill>
              </a:rPr>
              <a:t>validated</a:t>
            </a:r>
            <a:r>
              <a:rPr lang="en" sz="1100">
                <a:solidFill>
                  <a:srgbClr val="263238"/>
                </a:solidFill>
              </a:rPr>
              <a:t> - 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improved with each version of Model 1. </a:t>
            </a:r>
            <a:endParaRPr sz="1100">
              <a:solidFill>
                <a:srgbClr val="263238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rgbClr val="263238"/>
                </a:solidFill>
              </a:rPr>
              <a:t>Rejected</a:t>
            </a:r>
            <a:r>
              <a:rPr b="0" i="0" lang="en" sz="110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 generic outputs</a:t>
            </a:r>
            <a:endParaRPr b="0" i="0" sz="1100">
              <a:solidFill>
                <a:srgbClr val="2632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5" name="Google Shape;5295;p89"/>
          <p:cNvSpPr/>
          <p:nvPr/>
        </p:nvSpPr>
        <p:spPr>
          <a:xfrm>
            <a:off x="5719666" y="1694949"/>
            <a:ext cx="1442198" cy="230833"/>
          </a:xfrm>
          <a:prstGeom prst="rect">
            <a:avLst/>
          </a:prstGeom>
          <a:solidFill>
            <a:srgbClr val="F4B4B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Short form</a:t>
            </a:r>
            <a:endParaRPr b="1" sz="1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6" name="Google Shape;5296;p89"/>
          <p:cNvSpPr/>
          <p:nvPr/>
        </p:nvSpPr>
        <p:spPr>
          <a:xfrm>
            <a:off x="5077697" y="3434204"/>
            <a:ext cx="2618700" cy="10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Consistently validated - user. 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Improved stylistic mimicry </a:t>
            </a:r>
            <a:r>
              <a:rPr b="1" lang="en" sz="1100">
                <a:solidFill>
                  <a:schemeClr val="dk1"/>
                </a:solidFill>
              </a:rPr>
              <a:t>for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rgbClr val="2C2D2D"/>
                </a:solidFill>
              </a:rPr>
              <a:t>mistral-v02-sop-explainer-lora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b="1" lang="en" sz="1100">
                <a:solidFill>
                  <a:schemeClr val="dk1"/>
                </a:solidFill>
              </a:rPr>
              <a:t>over</a:t>
            </a:r>
            <a:r>
              <a:rPr lang="en" sz="1100">
                <a:solidFill>
                  <a:schemeClr val="dk1"/>
                </a:solidFill>
              </a:rPr>
              <a:t> </a:t>
            </a:r>
            <a:r>
              <a:rPr lang="en" sz="1100">
                <a:solidFill>
                  <a:schemeClr val="dk1"/>
                </a:solidFill>
              </a:rPr>
              <a:t>TinyLlama (in </a:t>
            </a:r>
            <a:r>
              <a:rPr lang="en" sz="1100">
                <a:solidFill>
                  <a:schemeClr val="dk1"/>
                </a:solidFill>
              </a:rPr>
              <a:t>narrative-heavy contexts)</a:t>
            </a:r>
            <a:endParaRPr i="0" sz="1100">
              <a:solidFill>
                <a:srgbClr val="263238"/>
              </a:solidFill>
            </a:endParaRPr>
          </a:p>
        </p:txBody>
      </p:sp>
      <p:sp>
        <p:nvSpPr>
          <p:cNvPr id="5297" name="Google Shape;5297;p89"/>
          <p:cNvSpPr/>
          <p:nvPr/>
        </p:nvSpPr>
        <p:spPr>
          <a:xfrm>
            <a:off x="5719666" y="3318788"/>
            <a:ext cx="1442198" cy="230833"/>
          </a:xfrm>
          <a:prstGeom prst="rect">
            <a:avLst/>
          </a:prstGeom>
          <a:solidFill>
            <a:srgbClr val="F4B4B9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   Long form</a:t>
            </a:r>
            <a:endParaRPr b="1" sz="1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298" name="Google Shape;5298;p89"/>
          <p:cNvSpPr/>
          <p:nvPr/>
        </p:nvSpPr>
        <p:spPr>
          <a:xfrm>
            <a:off x="1109230" y="820135"/>
            <a:ext cx="2951647" cy="419670"/>
          </a:xfrm>
          <a:prstGeom prst="rect">
            <a:avLst/>
          </a:prstGeom>
          <a:solidFill>
            <a:srgbClr val="79AE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Generation</a:t>
            </a:r>
            <a:endParaRPr sz="1100"/>
          </a:p>
        </p:txBody>
      </p:sp>
      <p:sp>
        <p:nvSpPr>
          <p:cNvPr id="5299" name="Google Shape;5299;p89"/>
          <p:cNvSpPr/>
          <p:nvPr/>
        </p:nvSpPr>
        <p:spPr>
          <a:xfrm>
            <a:off x="790675" y="235825"/>
            <a:ext cx="784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06 Comparison of Results &amp; Observations- Btw Model 1 &amp; 2</a:t>
            </a:r>
            <a:endParaRPr sz="1100">
              <a:solidFill>
                <a:srgbClr val="325D79"/>
              </a:solidFill>
            </a:endParaRPr>
          </a:p>
        </p:txBody>
      </p:sp>
      <p:sp>
        <p:nvSpPr>
          <p:cNvPr id="5300" name="Google Shape;5300;p89"/>
          <p:cNvSpPr/>
          <p:nvPr/>
        </p:nvSpPr>
        <p:spPr>
          <a:xfrm>
            <a:off x="4878463" y="813333"/>
            <a:ext cx="2951647" cy="419670"/>
          </a:xfrm>
          <a:prstGeom prst="rect">
            <a:avLst/>
          </a:prstGeom>
          <a:solidFill>
            <a:srgbClr val="79AEAC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Authorship Classification</a:t>
            </a:r>
            <a:endParaRPr sz="1100"/>
          </a:p>
        </p:txBody>
      </p:sp>
      <p:sp>
        <p:nvSpPr>
          <p:cNvPr id="5301" name="Google Shape;5301;p89"/>
          <p:cNvSpPr/>
          <p:nvPr/>
        </p:nvSpPr>
        <p:spPr>
          <a:xfrm>
            <a:off x="2307824" y="1310900"/>
            <a:ext cx="885378" cy="272142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4"/>
                </a:lnTo>
                <a:lnTo>
                  <a:pt x="0" y="24517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- 1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2" name="Google Shape;5302;p89"/>
          <p:cNvSpPr/>
          <p:nvPr/>
        </p:nvSpPr>
        <p:spPr>
          <a:xfrm>
            <a:off x="5715075" y="1287265"/>
            <a:ext cx="1442629" cy="312596"/>
          </a:xfrm>
          <a:custGeom>
            <a:rect b="b" l="l" r="r" t="t"/>
            <a:pathLst>
              <a:path extrusionOk="0" h="245173" w="1131474">
                <a:moveTo>
                  <a:pt x="0" y="0"/>
                </a:moveTo>
                <a:lnTo>
                  <a:pt x="1131475" y="0"/>
                </a:lnTo>
                <a:lnTo>
                  <a:pt x="1131475" y="245174"/>
                </a:lnTo>
                <a:lnTo>
                  <a:pt x="0" y="245174"/>
                </a:lnTo>
                <a:close/>
              </a:path>
            </a:pathLst>
          </a:cu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- 2</a:t>
            </a:r>
            <a:endParaRPr b="1" sz="1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6" name="Shape 5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7" name="Google Shape;5307;p90"/>
          <p:cNvSpPr/>
          <p:nvPr/>
        </p:nvSpPr>
        <p:spPr>
          <a:xfrm>
            <a:off x="4194903" y="1309686"/>
            <a:ext cx="361800" cy="320400"/>
          </a:xfrm>
          <a:prstGeom prst="rect">
            <a:avLst/>
          </a:prstGeom>
          <a:solidFill>
            <a:srgbClr val="79AEAC"/>
          </a:solidFill>
          <a:ln cap="flat" cmpd="sng" w="12700">
            <a:solidFill>
              <a:srgbClr val="2049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8" name="Google Shape;5308;p90"/>
          <p:cNvSpPr txBox="1"/>
          <p:nvPr/>
        </p:nvSpPr>
        <p:spPr>
          <a:xfrm>
            <a:off x="4556700" y="1269850"/>
            <a:ext cx="4022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and Diversify Dataset                                                                                                                </a:t>
            </a:r>
            <a:r>
              <a:rPr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more long-form personal writing samples </a:t>
            </a:r>
            <a:endParaRPr i="0" sz="1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1" i="0" sz="1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 Personalization</a:t>
            </a:r>
            <a:b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oice notes, videos or social media content</a:t>
            </a:r>
            <a:endParaRPr sz="1100"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as a Writing Assistant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pipeline into tools like Notion, Google     Docs, or  email clients for real-time suggestion and generation.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nteractive Human-in-the-Loop Tool</a:t>
            </a:r>
            <a:br>
              <a:rPr b="1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/>
              <a:t>F</a:t>
            </a: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ront-end platform (Provide feedback on AI</a:t>
            </a:r>
            <a:r>
              <a:rPr lang="en" sz="1100"/>
              <a:t> </a:t>
            </a: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</a:t>
            </a: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uts, </a:t>
            </a:r>
            <a:r>
              <a:rPr b="0" i="0" lang="en" sz="11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tone sliders).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9" name="Google Shape;5309;p90"/>
          <p:cNvSpPr/>
          <p:nvPr/>
        </p:nvSpPr>
        <p:spPr>
          <a:xfrm>
            <a:off x="0" y="0"/>
            <a:ext cx="3881100" cy="5143500"/>
          </a:xfrm>
          <a:prstGeom prst="rect">
            <a:avLst/>
          </a:prstGeom>
          <a:solidFill>
            <a:srgbClr val="FBD8A6"/>
          </a:solidFill>
          <a:ln cap="flat" cmpd="sng" w="12700">
            <a:solidFill>
              <a:srgbClr val="2049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0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07 Conclusion</a:t>
            </a:r>
            <a:endParaRPr b="1" sz="20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Problem we started with: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i="1" lang="en" sz="1100">
                <a:solidFill>
                  <a:schemeClr val="dk1"/>
                </a:solidFill>
              </a:rPr>
              <a:t>"Creating personalized, high-quality content is difficult—AI-generated text often lacks the unique voice and nuance of individual writers."</a:t>
            </a:r>
            <a:endParaRPr i="1" sz="11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Conclusion we reached: </a:t>
            </a:r>
            <a:r>
              <a:rPr lang="en" sz="1100">
                <a:solidFill>
                  <a:schemeClr val="dk1"/>
                </a:solidFill>
              </a:rPr>
              <a:t>Built a </a:t>
            </a:r>
            <a:r>
              <a:rPr b="1" lang="en" sz="1100">
                <a:solidFill>
                  <a:schemeClr val="dk1"/>
                </a:solidFill>
              </a:rPr>
              <a:t>grounded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scalable</a:t>
            </a:r>
            <a:r>
              <a:rPr lang="en" sz="1100">
                <a:solidFill>
                  <a:schemeClr val="dk1"/>
                </a:solidFill>
              </a:rPr>
              <a:t> end-to-end pipeline that:</a:t>
            </a:r>
            <a:endParaRPr sz="1100">
              <a:solidFill>
                <a:schemeClr val="dk1"/>
              </a:solidFill>
            </a:endParaRPr>
          </a:p>
          <a:p>
            <a:pPr indent="-298450" lvl="0" marL="28575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Captured personal voice and nuance</a:t>
            </a:r>
            <a:r>
              <a:rPr lang="en" sz="1100">
                <a:solidFill>
                  <a:schemeClr val="dk1"/>
                </a:solidFill>
              </a:rPr>
              <a:t> using </a:t>
            </a:r>
            <a:r>
              <a:rPr i="1" lang="en" sz="1100">
                <a:solidFill>
                  <a:schemeClr val="dk1"/>
                </a:solidFill>
              </a:rPr>
              <a:t>prompt engineering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i="1" lang="en" sz="1100">
                <a:solidFill>
                  <a:schemeClr val="dk1"/>
                </a:solidFill>
              </a:rPr>
              <a:t>style vector scoring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i="1" lang="en" sz="1100">
                <a:solidFill>
                  <a:schemeClr val="dk1"/>
                </a:solidFill>
              </a:rPr>
              <a:t>authorship classification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Resolved hallucination and tone inconsistencies</a:t>
            </a:r>
            <a:r>
              <a:rPr lang="en" sz="1100">
                <a:solidFill>
                  <a:schemeClr val="dk1"/>
                </a:solidFill>
              </a:rPr>
              <a:t> through </a:t>
            </a:r>
            <a:r>
              <a:rPr b="1" lang="en" sz="1100">
                <a:solidFill>
                  <a:schemeClr val="dk1"/>
                </a:solidFill>
              </a:rPr>
              <a:t>dataset design</a:t>
            </a:r>
            <a:r>
              <a:rPr lang="en" sz="1100">
                <a:solidFill>
                  <a:schemeClr val="dk1"/>
                </a:solidFill>
              </a:rPr>
              <a:t> and </a:t>
            </a:r>
            <a:r>
              <a:rPr b="1" lang="en" sz="1100">
                <a:solidFill>
                  <a:schemeClr val="dk1"/>
                </a:solidFill>
              </a:rPr>
              <a:t>metadata-driven conditioning</a:t>
            </a:r>
            <a:r>
              <a:rPr lang="en" sz="1100">
                <a:solidFill>
                  <a:schemeClr val="dk1"/>
                </a:solidFill>
              </a:rPr>
              <a:t>.</a:t>
            </a:r>
            <a:br>
              <a:rPr lang="en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28575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Validated outputs rigorously</a:t>
            </a:r>
            <a:r>
              <a:rPr lang="en" sz="1100">
                <a:solidFill>
                  <a:schemeClr val="dk1"/>
                </a:solidFill>
              </a:rPr>
              <a:t> by combining </a:t>
            </a:r>
            <a:r>
              <a:rPr b="1" lang="en" sz="1100">
                <a:solidFill>
                  <a:schemeClr val="dk1"/>
                </a:solidFill>
              </a:rPr>
              <a:t>generation + scoring + verification</a:t>
            </a:r>
            <a:r>
              <a:rPr lang="en" sz="1100">
                <a:solidFill>
                  <a:schemeClr val="dk1"/>
                </a:solidFill>
              </a:rPr>
              <a:t>, ensuring stylistic fidelity.</a:t>
            </a:r>
            <a:endParaRPr sz="1100">
              <a:solidFill>
                <a:schemeClr val="dk1"/>
              </a:solidFill>
            </a:endParaRPr>
          </a:p>
          <a:p>
            <a:pPr indent="0" lvl="0" marL="0" marR="38100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dk1"/>
                </a:solidFill>
              </a:rPr>
              <a:t>Message Tie-back:</a:t>
            </a:r>
            <a:br>
              <a:rPr b="1" lang="en" sz="1100">
                <a:solidFill>
                  <a:schemeClr val="dk1"/>
                </a:solidFill>
              </a:rPr>
            </a:br>
            <a:r>
              <a:rPr lang="en" sz="1100">
                <a:solidFill>
                  <a:schemeClr val="dk1"/>
                </a:solidFill>
              </a:rPr>
              <a:t>Core challenge - </a:t>
            </a:r>
            <a:r>
              <a:rPr i="1" lang="en" sz="1100">
                <a:solidFill>
                  <a:schemeClr val="dk1"/>
                </a:solidFill>
              </a:rPr>
              <a:t>losing individuality in AI writing</a:t>
            </a:r>
            <a:r>
              <a:rPr lang="en" sz="1100">
                <a:solidFill>
                  <a:schemeClr val="dk1"/>
                </a:solidFill>
              </a:rPr>
              <a:t> - Built an ecosystem that generates </a:t>
            </a:r>
            <a:r>
              <a:rPr i="1" lang="en" sz="1100">
                <a:solidFill>
                  <a:schemeClr val="dk1"/>
                </a:solidFill>
              </a:rPr>
              <a:t>authentic</a:t>
            </a:r>
            <a:r>
              <a:rPr lang="en" sz="1100">
                <a:solidFill>
                  <a:schemeClr val="dk1"/>
                </a:solidFill>
              </a:rPr>
              <a:t>, </a:t>
            </a:r>
            <a:r>
              <a:rPr i="1" lang="en" sz="1100">
                <a:solidFill>
                  <a:schemeClr val="dk1"/>
                </a:solidFill>
              </a:rPr>
              <a:t>emotionally coherent</a:t>
            </a:r>
            <a:r>
              <a:rPr lang="en" sz="1100">
                <a:solidFill>
                  <a:schemeClr val="dk1"/>
                </a:solidFill>
              </a:rPr>
              <a:t>, and </a:t>
            </a:r>
            <a:r>
              <a:rPr i="1" lang="en" sz="1100">
                <a:solidFill>
                  <a:schemeClr val="dk1"/>
                </a:solidFill>
              </a:rPr>
              <a:t>verifiable</a:t>
            </a:r>
            <a:r>
              <a:rPr lang="en" sz="1100">
                <a:solidFill>
                  <a:schemeClr val="dk1"/>
                </a:solidFill>
              </a:rPr>
              <a:t> outputs.</a:t>
            </a:r>
            <a:endParaRPr sz="1100">
              <a:solidFill>
                <a:schemeClr val="dk1"/>
              </a:solidFill>
            </a:endParaRPr>
          </a:p>
          <a:p>
            <a:pPr indent="0" lvl="0" marL="0" marR="0" rtl="0" algn="just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0" name="Google Shape;5310;p90"/>
          <p:cNvSpPr/>
          <p:nvPr/>
        </p:nvSpPr>
        <p:spPr>
          <a:xfrm>
            <a:off x="4211399" y="2016650"/>
            <a:ext cx="328800" cy="320400"/>
          </a:xfrm>
          <a:prstGeom prst="rect">
            <a:avLst/>
          </a:prstGeom>
          <a:solidFill>
            <a:srgbClr val="79AEAC"/>
          </a:solidFill>
          <a:ln cap="flat" cmpd="sng" w="12700">
            <a:solidFill>
              <a:srgbClr val="2049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1" name="Google Shape;5311;p90"/>
          <p:cNvSpPr/>
          <p:nvPr/>
        </p:nvSpPr>
        <p:spPr>
          <a:xfrm>
            <a:off x="4194905" y="2825403"/>
            <a:ext cx="361800" cy="320400"/>
          </a:xfrm>
          <a:prstGeom prst="rect">
            <a:avLst/>
          </a:prstGeom>
          <a:solidFill>
            <a:srgbClr val="79AEAC"/>
          </a:solidFill>
          <a:ln cap="flat" cmpd="sng" w="12700">
            <a:solidFill>
              <a:srgbClr val="2049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2" name="Google Shape;5312;p90"/>
          <p:cNvSpPr/>
          <p:nvPr/>
        </p:nvSpPr>
        <p:spPr>
          <a:xfrm>
            <a:off x="4194888" y="3745784"/>
            <a:ext cx="361800" cy="320400"/>
          </a:xfrm>
          <a:prstGeom prst="rect">
            <a:avLst/>
          </a:prstGeom>
          <a:solidFill>
            <a:srgbClr val="79AEAC"/>
          </a:solidFill>
          <a:ln cap="flat" cmpd="sng" w="12700">
            <a:solidFill>
              <a:srgbClr val="20492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1" sz="15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3" name="Google Shape;5313;p90"/>
          <p:cNvSpPr txBox="1"/>
          <p:nvPr/>
        </p:nvSpPr>
        <p:spPr>
          <a:xfrm>
            <a:off x="4893746" y="551613"/>
            <a:ext cx="21165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Cambria"/>
                <a:ea typeface="Cambria"/>
                <a:cs typeface="Cambria"/>
                <a:sym typeface="Cambria"/>
              </a:rPr>
              <a:t>Future Work</a:t>
            </a:r>
            <a:endParaRPr b="1" sz="2600">
              <a:solidFill>
                <a:schemeClr val="dk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7" name="Shape 5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8" name="Google Shape;5318;p91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19" name="Google Shape;5319;p9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08 </a:t>
            </a:r>
            <a:r>
              <a:rPr lang="en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References</a:t>
            </a:r>
            <a:endParaRPr>
              <a:solidFill>
                <a:srgbClr val="325D7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320" name="Google Shape;5320;p91"/>
          <p:cNvSpPr txBox="1"/>
          <p:nvPr>
            <p:ph idx="1" type="body"/>
          </p:nvPr>
        </p:nvSpPr>
        <p:spPr>
          <a:xfrm>
            <a:off x="628650" y="830600"/>
            <a:ext cx="7686300" cy="3585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Aborisade, O., &amp; Anwar, M. (2018, July). Classification for authorship of tweets by comparing logistic regression and naive bayes classifiers. In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2018 IEEE International Conference on Information Reuse and Integration (IRI)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(pp. 269-276). IEEE.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Hu, E. J., Shen, Y., Wallis, P., Allen-Zhu, Z., Li, Y., Wang, S., ... &amp; Chen, W. (2022). Lora: Low-rank adaptation of large language models.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ICLR, 1(2), 3.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Khan, A., Wang, A., Hager, S. and Andrews, N. (2023). Learning to Generate Text in Arbitrary Writing Styles.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arXiv preprint arXiv:2312.17242.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Liu, P., Yuan, W., Fu, J., Jiang, Z., Hayashi, H., &amp; Neubig, G. (2023). Pre-train, prompt, and predict: A systematic survey of prompting methods in natural language processing.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ACM Computing Surveys, 55(9), 1-35.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Liu, P., Zhang, L., &amp; Gulla, J. A. (2023). Pre-train, prompt, and recommendation: A comprehensive survey of language modeling paradigm adaptations in recommender systems.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Transactions of the Association for Computational Linguistics, 11, 1553-1571.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Martinez, F., Weiss, G. M., Palma, M., Xue, H., Borelli, A., &amp; Zhao, Y. (2024). GPT vs. Llama2: Which Comes Closer to Human Writing?. In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Proceedings of the 17th International Conference on Educational Data Mining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(pp. 107-116).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4" name="Shape 5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" name="Google Shape;5325;p92"/>
          <p:cNvSpPr txBox="1"/>
          <p:nvPr>
            <p:ph idx="1" type="body"/>
          </p:nvPr>
        </p:nvSpPr>
        <p:spPr>
          <a:xfrm>
            <a:off x="536975" y="784175"/>
            <a:ext cx="8104800" cy="42570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Nath, S., Li, J. (V.), &amp; Zhang, Y. (2024, August 2). Few-shot prompt engineering and fine-tuning for LLMs in Amazon Bedrock.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AWS Machine Learning Blog.</a:t>
            </a:r>
            <a:r>
              <a:rPr lang="en" sz="11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https://aws.amazon.com/blogs/machine-learning/few-shot-prompt-engineering-and-fine-tuning-for-llms-in-amazon-bedrock/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Riley, P., Constant, N., Guo, M., Kumar, G., Uthus, D. and Parekh, Z. (2020). TextSETTR: Few-shot text style extraction and tunable targeted restyling.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arXiv preprint arXiv:2010.03802.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Sawicki, P., Grzes, M., Góes, L.F., Brown, D., Peeperkorn, M., Khatun, A. and Paraskevopoulou, S. (2023). On the power of special-purpose GPT models to create and evaluate new poetry in old styles.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Wei, J., Bosma, M., Zhao, V. Y., Guu, K., Yu, A. W., Lester, B., ... &amp; Le, Q. V. (2021). Finetuned language models are zero-shot learners.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arXiv preprint arXiv:2109.01652.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Zhang, X., Rajabi, N., Duh, K., &amp; Koehn, P. (2023, December). Machine translation with large language models: Prompting, few-shot learning, and fine-tuning with QLoRA. In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Proceedings of the Eighth Conference on Machine Translation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(pp. 468-481).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Zou, J., Zhou, M., Li, T., Han, S., &amp; Zhang, D. (2024). Promptintern: Saving inference costs by internalizing recurrent prompt during large language model fine-tuning. </a:t>
            </a:r>
            <a:r>
              <a:rPr i="1" lang="en" sz="1100">
                <a:latin typeface="Arial"/>
                <a:ea typeface="Arial"/>
                <a:cs typeface="Arial"/>
                <a:sym typeface="Arial"/>
              </a:rPr>
              <a:t>arXiv preprint arXiv:2407.02211.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OpenAI. (2025). </a:t>
            </a:r>
            <a:r>
              <a:rPr i="1"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ChatGPT (GPT-4.5, accessed via </a:t>
            </a:r>
            <a:r>
              <a:rPr i="1" lang="en" sz="1050">
                <a:solidFill>
                  <a:srgbClr val="0969DA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https://chat.openai.com</a:t>
            </a:r>
            <a:r>
              <a:rPr i="1"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[Large language model]. </a:t>
            </a:r>
            <a:r>
              <a:rPr lang="en" sz="1050">
                <a:solidFill>
                  <a:srgbClr val="0969DA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https://openai.com/chatgpt</a:t>
            </a:r>
            <a:endParaRPr sz="1050">
              <a:solidFill>
                <a:srgbClr val="0969DA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6" name="Google Shape;5326;p92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0" name="Shape 5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1" name="Google Shape;5331;p93"/>
          <p:cNvSpPr txBox="1"/>
          <p:nvPr>
            <p:ph type="title"/>
          </p:nvPr>
        </p:nvSpPr>
        <p:spPr>
          <a:xfrm>
            <a:off x="3394725" y="1757063"/>
            <a:ext cx="2354400" cy="91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Thank you!</a:t>
            </a:r>
            <a:endParaRPr sz="2400"/>
          </a:p>
        </p:txBody>
      </p:sp>
      <p:sp>
        <p:nvSpPr>
          <p:cNvPr id="5332" name="Google Shape;5332;p93"/>
          <p:cNvSpPr/>
          <p:nvPr/>
        </p:nvSpPr>
        <p:spPr>
          <a:xfrm rot="-1621951">
            <a:off x="-257355" y="40822"/>
            <a:ext cx="2257905" cy="301318"/>
          </a:xfrm>
          <a:custGeom>
            <a:rect b="b" l="l" r="r" t="t"/>
            <a:pathLst>
              <a:path extrusionOk="0" h="837" w="6272">
                <a:moveTo>
                  <a:pt x="0" y="419"/>
                </a:moveTo>
                <a:lnTo>
                  <a:pt x="0" y="419"/>
                </a:lnTo>
                <a:cubicBezTo>
                  <a:pt x="0" y="187"/>
                  <a:pt x="187" y="0"/>
                  <a:pt x="418" y="0"/>
                </a:cubicBezTo>
                <a:lnTo>
                  <a:pt x="5853" y="0"/>
                </a:lnTo>
                <a:cubicBezTo>
                  <a:pt x="6085" y="0"/>
                  <a:pt x="6272" y="187"/>
                  <a:pt x="6272" y="419"/>
                </a:cubicBezTo>
                <a:lnTo>
                  <a:pt x="6272" y="419"/>
                </a:lnTo>
                <a:cubicBezTo>
                  <a:pt x="6272" y="650"/>
                  <a:pt x="6085" y="837"/>
                  <a:pt x="5853" y="837"/>
                </a:cubicBezTo>
                <a:lnTo>
                  <a:pt x="418" y="837"/>
                </a:lnTo>
                <a:cubicBezTo>
                  <a:pt x="189" y="839"/>
                  <a:pt x="0" y="650"/>
                  <a:pt x="0" y="419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3" name="Google Shape;5333;p93"/>
          <p:cNvSpPr/>
          <p:nvPr/>
        </p:nvSpPr>
        <p:spPr>
          <a:xfrm rot="-2346964">
            <a:off x="7812396" y="4564091"/>
            <a:ext cx="1810508" cy="404471"/>
          </a:xfrm>
          <a:custGeom>
            <a:rect b="b" l="l" r="r" t="t"/>
            <a:pathLst>
              <a:path extrusionOk="0" h="1081" w="4463">
                <a:moveTo>
                  <a:pt x="11" y="1007"/>
                </a:moveTo>
                <a:lnTo>
                  <a:pt x="392" y="558"/>
                </a:lnTo>
                <a:cubicBezTo>
                  <a:pt x="407" y="541"/>
                  <a:pt x="407" y="515"/>
                  <a:pt x="392" y="500"/>
                </a:cubicBezTo>
                <a:lnTo>
                  <a:pt x="15" y="74"/>
                </a:lnTo>
                <a:cubicBezTo>
                  <a:pt x="-11" y="44"/>
                  <a:pt x="10" y="0"/>
                  <a:pt x="49" y="0"/>
                </a:cubicBezTo>
                <a:lnTo>
                  <a:pt x="3874" y="0"/>
                </a:lnTo>
                <a:cubicBezTo>
                  <a:pt x="3885" y="0"/>
                  <a:pt x="3897" y="3"/>
                  <a:pt x="3904" y="11"/>
                </a:cubicBezTo>
                <a:lnTo>
                  <a:pt x="4448" y="497"/>
                </a:lnTo>
                <a:cubicBezTo>
                  <a:pt x="4468" y="513"/>
                  <a:pt x="4468" y="545"/>
                  <a:pt x="4448" y="562"/>
                </a:cubicBezTo>
                <a:lnTo>
                  <a:pt x="3904" y="1070"/>
                </a:lnTo>
                <a:cubicBezTo>
                  <a:pt x="3897" y="1078"/>
                  <a:pt x="3885" y="1081"/>
                  <a:pt x="3874" y="1081"/>
                </a:cubicBezTo>
                <a:lnTo>
                  <a:pt x="45" y="1081"/>
                </a:lnTo>
                <a:cubicBezTo>
                  <a:pt x="8" y="1081"/>
                  <a:pt x="-13" y="1036"/>
                  <a:pt x="11" y="10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1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334" name="Google Shape;5334;p93"/>
          <p:cNvGrpSpPr/>
          <p:nvPr/>
        </p:nvGrpSpPr>
        <p:grpSpPr>
          <a:xfrm>
            <a:off x="7166770" y="1362516"/>
            <a:ext cx="2204959" cy="2218453"/>
            <a:chOff x="7166770" y="1362516"/>
            <a:chExt cx="2204959" cy="2218453"/>
          </a:xfrm>
        </p:grpSpPr>
        <p:grpSp>
          <p:nvGrpSpPr>
            <p:cNvPr id="5335" name="Google Shape;5335;p93"/>
            <p:cNvGrpSpPr/>
            <p:nvPr/>
          </p:nvGrpSpPr>
          <p:grpSpPr>
            <a:xfrm>
              <a:off x="7887696" y="2694836"/>
              <a:ext cx="1484033" cy="886134"/>
              <a:chOff x="2462760" y="3946680"/>
              <a:chExt cx="997200" cy="595440"/>
            </a:xfrm>
          </p:grpSpPr>
          <p:sp>
            <p:nvSpPr>
              <p:cNvPr id="5336" name="Google Shape;5336;p93"/>
              <p:cNvSpPr/>
              <p:nvPr/>
            </p:nvSpPr>
            <p:spPr>
              <a:xfrm>
                <a:off x="2467440" y="4083480"/>
                <a:ext cx="992520" cy="458640"/>
              </a:xfrm>
              <a:custGeom>
                <a:rect b="b" l="l" r="r" t="t"/>
                <a:pathLst>
                  <a:path extrusionOk="0" h="1274" w="2757">
                    <a:moveTo>
                      <a:pt x="756" y="1147"/>
                    </a:moveTo>
                    <a:cubicBezTo>
                      <a:pt x="913" y="1071"/>
                      <a:pt x="1078" y="931"/>
                      <a:pt x="1306" y="925"/>
                    </a:cubicBezTo>
                    <a:cubicBezTo>
                      <a:pt x="1545" y="919"/>
                      <a:pt x="1694" y="1039"/>
                      <a:pt x="1694" y="1039"/>
                    </a:cubicBezTo>
                    <a:cubicBezTo>
                      <a:pt x="1713" y="1033"/>
                      <a:pt x="1876" y="860"/>
                      <a:pt x="2105" y="761"/>
                    </a:cubicBezTo>
                    <a:cubicBezTo>
                      <a:pt x="2287" y="682"/>
                      <a:pt x="2522" y="667"/>
                      <a:pt x="2662" y="693"/>
                    </a:cubicBezTo>
                    <a:cubicBezTo>
                      <a:pt x="2677" y="695"/>
                      <a:pt x="2705" y="686"/>
                      <a:pt x="2716" y="695"/>
                    </a:cubicBezTo>
                    <a:cubicBezTo>
                      <a:pt x="2728" y="704"/>
                      <a:pt x="2757" y="770"/>
                      <a:pt x="2757" y="770"/>
                    </a:cubicBezTo>
                    <a:cubicBezTo>
                      <a:pt x="2348" y="697"/>
                      <a:pt x="1988" y="867"/>
                      <a:pt x="1709" y="1112"/>
                    </a:cubicBezTo>
                    <a:cubicBezTo>
                      <a:pt x="1588" y="1058"/>
                      <a:pt x="1427" y="983"/>
                      <a:pt x="1294" y="998"/>
                    </a:cubicBezTo>
                    <a:cubicBezTo>
                      <a:pt x="1233" y="1005"/>
                      <a:pt x="930" y="1144"/>
                      <a:pt x="728" y="1274"/>
                    </a:cubicBezTo>
                    <a:cubicBezTo>
                      <a:pt x="542" y="923"/>
                      <a:pt x="252" y="484"/>
                      <a:pt x="0" y="60"/>
                    </a:cubicBezTo>
                    <a:cubicBezTo>
                      <a:pt x="41" y="43"/>
                      <a:pt x="26" y="17"/>
                      <a:pt x="67" y="0"/>
                    </a:cubicBezTo>
                    <a:cubicBezTo>
                      <a:pt x="336" y="432"/>
                      <a:pt x="525" y="775"/>
                      <a:pt x="756" y="1147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37" name="Google Shape;5337;p93"/>
              <p:cNvGrpSpPr/>
              <p:nvPr/>
            </p:nvGrpSpPr>
            <p:grpSpPr>
              <a:xfrm>
                <a:off x="2462760" y="3946680"/>
                <a:ext cx="993960" cy="552600"/>
                <a:chOff x="2462760" y="3946680"/>
                <a:chExt cx="993960" cy="552600"/>
              </a:xfrm>
            </p:grpSpPr>
            <p:sp>
              <p:nvSpPr>
                <p:cNvPr id="5338" name="Google Shape;5338;p93"/>
                <p:cNvSpPr/>
                <p:nvPr/>
              </p:nvSpPr>
              <p:spPr>
                <a:xfrm>
                  <a:off x="2489040" y="3946680"/>
                  <a:ext cx="957600" cy="552600"/>
                </a:xfrm>
                <a:custGeom>
                  <a:rect b="b" l="l" r="r" t="t"/>
                  <a:pathLst>
                    <a:path extrusionOk="0" h="1535" w="2660">
                      <a:moveTo>
                        <a:pt x="2660" y="1081"/>
                      </a:moveTo>
                      <a:cubicBezTo>
                        <a:pt x="2322" y="993"/>
                        <a:pt x="1868" y="1159"/>
                        <a:pt x="1634" y="1417"/>
                      </a:cubicBezTo>
                      <a:cubicBezTo>
                        <a:pt x="1485" y="1296"/>
                        <a:pt x="1270" y="1260"/>
                        <a:pt x="1089" y="1327"/>
                      </a:cubicBezTo>
                      <a:cubicBezTo>
                        <a:pt x="949" y="1380"/>
                        <a:pt x="827" y="1462"/>
                        <a:pt x="698" y="1535"/>
                      </a:cubicBezTo>
                      <a:cubicBezTo>
                        <a:pt x="463" y="1150"/>
                        <a:pt x="235" y="776"/>
                        <a:pt x="0" y="393"/>
                      </a:cubicBezTo>
                      <a:cubicBezTo>
                        <a:pt x="153" y="180"/>
                        <a:pt x="463" y="126"/>
                        <a:pt x="706" y="184"/>
                      </a:cubicBezTo>
                      <a:cubicBezTo>
                        <a:pt x="861" y="221"/>
                        <a:pt x="1005" y="296"/>
                        <a:pt x="1143" y="380"/>
                      </a:cubicBezTo>
                      <a:cubicBezTo>
                        <a:pt x="1163" y="326"/>
                        <a:pt x="1315" y="117"/>
                        <a:pt x="1644" y="49"/>
                      </a:cubicBezTo>
                      <a:cubicBezTo>
                        <a:pt x="1788" y="20"/>
                        <a:pt x="1941" y="-31"/>
                        <a:pt x="2077" y="25"/>
                      </a:cubicBezTo>
                      <a:cubicBezTo>
                        <a:pt x="2314" y="356"/>
                        <a:pt x="2451" y="730"/>
                        <a:pt x="2660" y="1081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39" name="Google Shape;5339;p93"/>
                <p:cNvSpPr/>
                <p:nvPr/>
              </p:nvSpPr>
              <p:spPr>
                <a:xfrm>
                  <a:off x="2715480" y="4283640"/>
                  <a:ext cx="705600" cy="172440"/>
                </a:xfrm>
                <a:custGeom>
                  <a:rect b="b" l="l" r="r" t="t"/>
                  <a:pathLst>
                    <a:path extrusionOk="0" fill="none" h="479" w="1960">
                      <a:moveTo>
                        <a:pt x="1960" y="25"/>
                      </a:moveTo>
                      <a:cubicBezTo>
                        <a:pt x="1622" y="-63"/>
                        <a:pt x="1200" y="83"/>
                        <a:pt x="966" y="341"/>
                      </a:cubicBezTo>
                      <a:cubicBezTo>
                        <a:pt x="817" y="219"/>
                        <a:pt x="570" y="206"/>
                        <a:pt x="391" y="272"/>
                      </a:cubicBezTo>
                      <a:cubicBezTo>
                        <a:pt x="250" y="324"/>
                        <a:pt x="129" y="406"/>
                        <a:pt x="0" y="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0" name="Google Shape;5340;p93"/>
                <p:cNvSpPr/>
                <p:nvPr/>
              </p:nvSpPr>
              <p:spPr>
                <a:xfrm>
                  <a:off x="2901960" y="4083480"/>
                  <a:ext cx="165240" cy="319680"/>
                </a:xfrm>
                <a:custGeom>
                  <a:rect b="b" l="l" r="r" t="t"/>
                  <a:pathLst>
                    <a:path extrusionOk="0" fill="none" h="888" w="459">
                      <a:moveTo>
                        <a:pt x="0" y="0"/>
                      </a:moveTo>
                      <a:cubicBezTo>
                        <a:pt x="160" y="344"/>
                        <a:pt x="299" y="544"/>
                        <a:pt x="459" y="888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1" name="Google Shape;5341;p93"/>
                <p:cNvSpPr/>
                <p:nvPr/>
              </p:nvSpPr>
              <p:spPr>
                <a:xfrm>
                  <a:off x="2462760" y="4088880"/>
                  <a:ext cx="118080" cy="205920"/>
                </a:xfrm>
                <a:custGeom>
                  <a:rect b="b" l="l" r="r" t="t"/>
                  <a:pathLst>
                    <a:path extrusionOk="0" fill="none" h="572" w="328">
                      <a:moveTo>
                        <a:pt x="61" y="0"/>
                      </a:moveTo>
                      <a:cubicBezTo>
                        <a:pt x="39" y="8"/>
                        <a:pt x="16" y="19"/>
                        <a:pt x="0" y="37"/>
                      </a:cubicBezTo>
                      <a:cubicBezTo>
                        <a:pt x="106" y="217"/>
                        <a:pt x="216" y="396"/>
                        <a:pt x="328" y="57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2" name="Google Shape;5342;p93"/>
                <p:cNvSpPr/>
                <p:nvPr/>
              </p:nvSpPr>
              <p:spPr>
                <a:xfrm>
                  <a:off x="2630160" y="4373280"/>
                  <a:ext cx="39600" cy="67320"/>
                </a:xfrm>
                <a:custGeom>
                  <a:rect b="b" l="l" r="r" t="t"/>
                  <a:pathLst>
                    <a:path extrusionOk="0" fill="none" h="187" w="110">
                      <a:moveTo>
                        <a:pt x="0" y="0"/>
                      </a:moveTo>
                      <a:cubicBezTo>
                        <a:pt x="39" y="60"/>
                        <a:pt x="76" y="124"/>
                        <a:pt x="110" y="18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15825" lIns="96475" spcFirstLastPara="1" rIns="96475" wrap="square" tIns="158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3" name="Google Shape;5343;p93"/>
                <p:cNvSpPr/>
                <p:nvPr/>
              </p:nvSpPr>
              <p:spPr>
                <a:xfrm>
                  <a:off x="3366000" y="4321080"/>
                  <a:ext cx="90720" cy="40320"/>
                </a:xfrm>
                <a:custGeom>
                  <a:rect b="b" l="l" r="r" t="t"/>
                  <a:pathLst>
                    <a:path extrusionOk="0" fill="none" h="112" w="252">
                      <a:moveTo>
                        <a:pt x="205" y="0"/>
                      </a:moveTo>
                      <a:cubicBezTo>
                        <a:pt x="224" y="43"/>
                        <a:pt x="233" y="71"/>
                        <a:pt x="252" y="112"/>
                      </a:cubicBezTo>
                      <a:cubicBezTo>
                        <a:pt x="168" y="99"/>
                        <a:pt x="84" y="93"/>
                        <a:pt x="0" y="9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4" name="Google Shape;5344;p93"/>
                <p:cNvSpPr/>
                <p:nvPr/>
              </p:nvSpPr>
              <p:spPr>
                <a:xfrm>
                  <a:off x="2966400" y="4028400"/>
                  <a:ext cx="151920" cy="75960"/>
                </a:xfrm>
                <a:custGeom>
                  <a:rect b="b" l="l" r="r" t="t"/>
                  <a:pathLst>
                    <a:path extrusionOk="0" fill="none" h="211" w="422">
                      <a:moveTo>
                        <a:pt x="0" y="211"/>
                      </a:moveTo>
                      <a:cubicBezTo>
                        <a:pt x="118" y="103"/>
                        <a:pt x="265" y="28"/>
                        <a:pt x="42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24475" lIns="96475" spcFirstLastPara="1" rIns="96475" wrap="square" tIns="24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5" name="Google Shape;5345;p93"/>
                <p:cNvSpPr/>
                <p:nvPr/>
              </p:nvSpPr>
              <p:spPr>
                <a:xfrm>
                  <a:off x="3156120" y="4014360"/>
                  <a:ext cx="34920" cy="5400"/>
                </a:xfrm>
                <a:custGeom>
                  <a:rect b="b" l="l" r="r" t="t"/>
                  <a:pathLst>
                    <a:path extrusionOk="0" fill="none" h="15" w="97">
                      <a:moveTo>
                        <a:pt x="0" y="15"/>
                      </a:moveTo>
                      <a:cubicBezTo>
                        <a:pt x="34" y="13"/>
                        <a:pt x="65" y="7"/>
                        <a:pt x="97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6" name="Google Shape;5346;p93"/>
                <p:cNvSpPr/>
                <p:nvPr/>
              </p:nvSpPr>
              <p:spPr>
                <a:xfrm>
                  <a:off x="2999520" y="4066200"/>
                  <a:ext cx="245880" cy="88560"/>
                </a:xfrm>
                <a:custGeom>
                  <a:rect b="b" l="l" r="r" t="t"/>
                  <a:pathLst>
                    <a:path extrusionOk="0" fill="none" h="246" w="683">
                      <a:moveTo>
                        <a:pt x="0" y="246"/>
                      </a:moveTo>
                      <a:cubicBezTo>
                        <a:pt x="196" y="99"/>
                        <a:pt x="439" y="11"/>
                        <a:pt x="68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37075" lIns="96475" spcFirstLastPara="1" rIns="96475" wrap="square" tIns="370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7" name="Google Shape;5347;p93"/>
                <p:cNvSpPr/>
                <p:nvPr/>
              </p:nvSpPr>
              <p:spPr>
                <a:xfrm>
                  <a:off x="3169440" y="4122000"/>
                  <a:ext cx="81360" cy="15840"/>
                </a:xfrm>
                <a:custGeom>
                  <a:rect b="b" l="l" r="r" t="t"/>
                  <a:pathLst>
                    <a:path extrusionOk="0" fill="none" h="44" w="226">
                      <a:moveTo>
                        <a:pt x="0" y="44"/>
                      </a:moveTo>
                      <a:cubicBezTo>
                        <a:pt x="71" y="15"/>
                        <a:pt x="148" y="0"/>
                        <a:pt x="22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8" name="Google Shape;5348;p93"/>
                <p:cNvSpPr/>
                <p:nvPr/>
              </p:nvSpPr>
              <p:spPr>
                <a:xfrm>
                  <a:off x="3061800" y="4218840"/>
                  <a:ext cx="76680" cy="38160"/>
                </a:xfrm>
                <a:custGeom>
                  <a:rect b="b" l="l" r="r" t="t"/>
                  <a:pathLst>
                    <a:path extrusionOk="0" fill="none" h="106" w="213">
                      <a:moveTo>
                        <a:pt x="0" y="106"/>
                      </a:moveTo>
                      <a:cubicBezTo>
                        <a:pt x="66" y="61"/>
                        <a:pt x="137" y="26"/>
                        <a:pt x="21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49" name="Google Shape;5349;p93"/>
                <p:cNvSpPr/>
                <p:nvPr/>
              </p:nvSpPr>
              <p:spPr>
                <a:xfrm>
                  <a:off x="3191040" y="4174200"/>
                  <a:ext cx="94680" cy="24840"/>
                </a:xfrm>
                <a:custGeom>
                  <a:rect b="b" l="l" r="r" t="t"/>
                  <a:pathLst>
                    <a:path extrusionOk="0" fill="none" h="69" w="263">
                      <a:moveTo>
                        <a:pt x="0" y="69"/>
                      </a:moveTo>
                      <a:cubicBezTo>
                        <a:pt x="80" y="25"/>
                        <a:pt x="172" y="2"/>
                        <a:pt x="263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0" name="Google Shape;5350;p93"/>
                <p:cNvSpPr/>
                <p:nvPr/>
              </p:nvSpPr>
              <p:spPr>
                <a:xfrm>
                  <a:off x="3099600" y="4220640"/>
                  <a:ext cx="247680" cy="93600"/>
                </a:xfrm>
                <a:custGeom>
                  <a:rect b="b" l="l" r="r" t="t"/>
                  <a:pathLst>
                    <a:path extrusionOk="0" fill="none" h="260" w="688">
                      <a:moveTo>
                        <a:pt x="0" y="260"/>
                      </a:moveTo>
                      <a:cubicBezTo>
                        <a:pt x="19" y="247"/>
                        <a:pt x="35" y="234"/>
                        <a:pt x="54" y="223"/>
                      </a:cubicBezTo>
                      <a:cubicBezTo>
                        <a:pt x="243" y="97"/>
                        <a:pt x="463" y="19"/>
                        <a:pt x="688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2100" lIns="96475" spcFirstLastPara="1" rIns="96475" wrap="square" tIns="421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1" name="Google Shape;5351;p93"/>
                <p:cNvSpPr/>
                <p:nvPr/>
              </p:nvSpPr>
              <p:spPr>
                <a:xfrm>
                  <a:off x="2566080" y="4075560"/>
                  <a:ext cx="293400" cy="42840"/>
                </a:xfrm>
                <a:custGeom>
                  <a:rect b="b" l="l" r="r" t="t"/>
                  <a:pathLst>
                    <a:path extrusionOk="0" fill="none" h="119" w="815">
                      <a:moveTo>
                        <a:pt x="0" y="99"/>
                      </a:moveTo>
                      <a:cubicBezTo>
                        <a:pt x="249" y="-40"/>
                        <a:pt x="574" y="-32"/>
                        <a:pt x="815" y="1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2" name="Google Shape;5352;p93"/>
                <p:cNvSpPr/>
                <p:nvPr/>
              </p:nvSpPr>
              <p:spPr>
                <a:xfrm>
                  <a:off x="2704680" y="4145040"/>
                  <a:ext cx="151920" cy="18000"/>
                </a:xfrm>
                <a:custGeom>
                  <a:rect b="b" l="l" r="r" t="t"/>
                  <a:pathLst>
                    <a:path extrusionOk="0" fill="none" h="50" w="422">
                      <a:moveTo>
                        <a:pt x="0" y="10"/>
                      </a:moveTo>
                      <a:cubicBezTo>
                        <a:pt x="142" y="-12"/>
                        <a:pt x="288" y="3"/>
                        <a:pt x="422" y="5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3" name="Google Shape;5353;p93"/>
                <p:cNvSpPr/>
                <p:nvPr/>
              </p:nvSpPr>
              <p:spPr>
                <a:xfrm>
                  <a:off x="2664360" y="4223160"/>
                  <a:ext cx="269640" cy="32040"/>
                </a:xfrm>
                <a:custGeom>
                  <a:rect b="b" l="l" r="r" t="t"/>
                  <a:pathLst>
                    <a:path extrusionOk="0" fill="none" h="89" w="749">
                      <a:moveTo>
                        <a:pt x="0" y="89"/>
                      </a:moveTo>
                      <a:cubicBezTo>
                        <a:pt x="237" y="1"/>
                        <a:pt x="499" y="-22"/>
                        <a:pt x="749" y="21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4" name="Google Shape;5354;p93"/>
                <p:cNvSpPr/>
                <p:nvPr/>
              </p:nvSpPr>
              <p:spPr>
                <a:xfrm>
                  <a:off x="2795040" y="4316400"/>
                  <a:ext cx="70560" cy="19440"/>
                </a:xfrm>
                <a:custGeom>
                  <a:rect b="b" l="l" r="r" t="t"/>
                  <a:pathLst>
                    <a:path extrusionOk="0" fill="none" h="54" w="196">
                      <a:moveTo>
                        <a:pt x="0" y="54"/>
                      </a:moveTo>
                      <a:cubicBezTo>
                        <a:pt x="61" y="24"/>
                        <a:pt x="129" y="7"/>
                        <a:pt x="19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55" name="Google Shape;5355;p93"/>
            <p:cNvGrpSpPr/>
            <p:nvPr/>
          </p:nvGrpSpPr>
          <p:grpSpPr>
            <a:xfrm rot="5116657">
              <a:off x="8198117" y="1421677"/>
              <a:ext cx="963289" cy="917210"/>
              <a:chOff x="610920" y="3189960"/>
              <a:chExt cx="556920" cy="530280"/>
            </a:xfrm>
          </p:grpSpPr>
          <p:grpSp>
            <p:nvGrpSpPr>
              <p:cNvPr id="5356" name="Google Shape;5356;p93"/>
              <p:cNvGrpSpPr/>
              <p:nvPr/>
            </p:nvGrpSpPr>
            <p:grpSpPr>
              <a:xfrm>
                <a:off x="631800" y="3189960"/>
                <a:ext cx="536040" cy="530280"/>
                <a:chOff x="631800" y="3189960"/>
                <a:chExt cx="536040" cy="530280"/>
              </a:xfrm>
            </p:grpSpPr>
            <p:sp>
              <p:nvSpPr>
                <p:cNvPr id="5357" name="Google Shape;5357;p93"/>
                <p:cNvSpPr/>
                <p:nvPr/>
              </p:nvSpPr>
              <p:spPr>
                <a:xfrm>
                  <a:off x="631800" y="3189960"/>
                  <a:ext cx="468000" cy="304560"/>
                </a:xfrm>
                <a:custGeom>
                  <a:rect b="b" l="l" r="r" t="t"/>
                  <a:pathLst>
                    <a:path extrusionOk="0" h="846" w="1300">
                      <a:moveTo>
                        <a:pt x="250" y="117"/>
                      </a:moveTo>
                      <a:cubicBezTo>
                        <a:pt x="574" y="356"/>
                        <a:pt x="899" y="603"/>
                        <a:pt x="1218" y="846"/>
                      </a:cubicBezTo>
                      <a:lnTo>
                        <a:pt x="1300" y="756"/>
                      </a:lnTo>
                      <a:cubicBezTo>
                        <a:pt x="979" y="509"/>
                        <a:pt x="650" y="261"/>
                        <a:pt x="323" y="20"/>
                      </a:cubicBezTo>
                      <a:cubicBezTo>
                        <a:pt x="278" y="-14"/>
                        <a:pt x="215" y="-5"/>
                        <a:pt x="179" y="38"/>
                      </a:cubicBezTo>
                      <a:cubicBezTo>
                        <a:pt x="131" y="98"/>
                        <a:pt x="75" y="160"/>
                        <a:pt x="22" y="214"/>
                      </a:cubicBezTo>
                      <a:cubicBezTo>
                        <a:pt x="11" y="227"/>
                        <a:pt x="4" y="240"/>
                        <a:pt x="0" y="257"/>
                      </a:cubicBezTo>
                      <a:cubicBezTo>
                        <a:pt x="37" y="216"/>
                        <a:pt x="73" y="175"/>
                        <a:pt x="107" y="134"/>
                      </a:cubicBezTo>
                      <a:cubicBezTo>
                        <a:pt x="144" y="93"/>
                        <a:pt x="206" y="85"/>
                        <a:pt x="250" y="117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45000" lIns="90000" spcFirstLastPara="1" rIns="90000" wrap="square" tIns="450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58" name="Google Shape;5358;p93"/>
                <p:cNvSpPr/>
                <p:nvPr/>
              </p:nvSpPr>
              <p:spPr>
                <a:xfrm>
                  <a:off x="1089000" y="3645000"/>
                  <a:ext cx="78840" cy="75240"/>
                </a:xfrm>
                <a:custGeom>
                  <a:rect b="b" l="l" r="r" t="t"/>
                  <a:pathLst>
                    <a:path extrusionOk="0" h="209" w="219">
                      <a:moveTo>
                        <a:pt x="0" y="138"/>
                      </a:moveTo>
                      <a:cubicBezTo>
                        <a:pt x="32" y="159"/>
                        <a:pt x="62" y="183"/>
                        <a:pt x="90" y="209"/>
                      </a:cubicBezTo>
                      <a:cubicBezTo>
                        <a:pt x="131" y="200"/>
                        <a:pt x="180" y="179"/>
                        <a:pt x="219" y="166"/>
                      </a:cubicBezTo>
                      <a:cubicBezTo>
                        <a:pt x="159" y="112"/>
                        <a:pt x="103" y="54"/>
                        <a:pt x="43" y="0"/>
                      </a:cubicBezTo>
                      <a:lnTo>
                        <a:pt x="0" y="138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1" anchor="ctr" bIns="30225" lIns="90000" spcFirstLastPara="1" rIns="90000" wrap="square" tIns="302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359" name="Google Shape;5359;p93"/>
              <p:cNvSpPr/>
              <p:nvPr/>
            </p:nvSpPr>
            <p:spPr>
              <a:xfrm>
                <a:off x="896760" y="3485520"/>
                <a:ext cx="228600" cy="226440"/>
              </a:xfrm>
              <a:custGeom>
                <a:rect b="b" l="l" r="r" t="t"/>
                <a:pathLst>
                  <a:path extrusionOk="0" h="629" w="635">
                    <a:moveTo>
                      <a:pt x="600" y="105"/>
                    </a:moveTo>
                    <a:cubicBezTo>
                      <a:pt x="564" y="71"/>
                      <a:pt x="508" y="32"/>
                      <a:pt x="462" y="0"/>
                    </a:cubicBezTo>
                    <a:cubicBezTo>
                      <a:pt x="387" y="60"/>
                      <a:pt x="86" y="400"/>
                      <a:pt x="0" y="503"/>
                    </a:cubicBezTo>
                    <a:cubicBezTo>
                      <a:pt x="36" y="546"/>
                      <a:pt x="120" y="635"/>
                      <a:pt x="176" y="628"/>
                    </a:cubicBezTo>
                    <a:cubicBezTo>
                      <a:pt x="202" y="624"/>
                      <a:pt x="247" y="564"/>
                      <a:pt x="271" y="553"/>
                    </a:cubicBezTo>
                    <a:cubicBezTo>
                      <a:pt x="359" y="510"/>
                      <a:pt x="469" y="525"/>
                      <a:pt x="544" y="589"/>
                    </a:cubicBezTo>
                    <a:cubicBezTo>
                      <a:pt x="587" y="555"/>
                      <a:pt x="594" y="525"/>
                      <a:pt x="635" y="492"/>
                    </a:cubicBezTo>
                    <a:cubicBezTo>
                      <a:pt x="585" y="443"/>
                      <a:pt x="551" y="393"/>
                      <a:pt x="536" y="325"/>
                    </a:cubicBezTo>
                    <a:cubicBezTo>
                      <a:pt x="525" y="273"/>
                      <a:pt x="553" y="241"/>
                      <a:pt x="602" y="189"/>
                    </a:cubicBezTo>
                    <a:cubicBezTo>
                      <a:pt x="624" y="165"/>
                      <a:pt x="624" y="127"/>
                      <a:pt x="600" y="10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60" name="Google Shape;5360;p93"/>
              <p:cNvGrpSpPr/>
              <p:nvPr/>
            </p:nvGrpSpPr>
            <p:grpSpPr>
              <a:xfrm>
                <a:off x="610920" y="3225240"/>
                <a:ext cx="468720" cy="454680"/>
                <a:chOff x="610920" y="3225240"/>
                <a:chExt cx="468720" cy="454680"/>
              </a:xfrm>
            </p:grpSpPr>
            <p:sp>
              <p:nvSpPr>
                <p:cNvPr id="5361" name="Google Shape;5361;p93"/>
                <p:cNvSpPr/>
                <p:nvPr/>
              </p:nvSpPr>
              <p:spPr>
                <a:xfrm>
                  <a:off x="610920" y="3225240"/>
                  <a:ext cx="468720" cy="454680"/>
                </a:xfrm>
                <a:custGeom>
                  <a:rect b="b" l="l" r="r" t="t"/>
                  <a:pathLst>
                    <a:path extrusionOk="0" fill="none" h="1263" w="1302">
                      <a:moveTo>
                        <a:pt x="833" y="1263"/>
                      </a:moveTo>
                      <a:cubicBezTo>
                        <a:pt x="555" y="938"/>
                        <a:pt x="293" y="665"/>
                        <a:pt x="21" y="335"/>
                      </a:cubicBezTo>
                      <a:cubicBezTo>
                        <a:pt x="-9" y="299"/>
                        <a:pt x="-7" y="247"/>
                        <a:pt x="24" y="213"/>
                      </a:cubicBezTo>
                      <a:cubicBezTo>
                        <a:pt x="77" y="157"/>
                        <a:pt x="131" y="96"/>
                        <a:pt x="181" y="38"/>
                      </a:cubicBezTo>
                      <a:cubicBezTo>
                        <a:pt x="217" y="-5"/>
                        <a:pt x="280" y="-13"/>
                        <a:pt x="325" y="19"/>
                      </a:cubicBezTo>
                      <a:cubicBezTo>
                        <a:pt x="652" y="260"/>
                        <a:pt x="979" y="508"/>
                        <a:pt x="1302" y="75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2" name="Google Shape;5362;p93"/>
                <p:cNvSpPr/>
                <p:nvPr/>
              </p:nvSpPr>
              <p:spPr>
                <a:xfrm>
                  <a:off x="703800" y="3312360"/>
                  <a:ext cx="216000" cy="212400"/>
                </a:xfrm>
                <a:custGeom>
                  <a:rect b="b" l="l" r="r" t="t"/>
                  <a:pathLst>
                    <a:path extrusionOk="0" h="590" w="600">
                      <a:moveTo>
                        <a:pt x="484" y="563"/>
                      </a:moveTo>
                      <a:cubicBezTo>
                        <a:pt x="503" y="575"/>
                        <a:pt x="521" y="586"/>
                        <a:pt x="544" y="590"/>
                      </a:cubicBezTo>
                      <a:cubicBezTo>
                        <a:pt x="566" y="591"/>
                        <a:pt x="590" y="583"/>
                        <a:pt x="598" y="562"/>
                      </a:cubicBezTo>
                      <a:cubicBezTo>
                        <a:pt x="605" y="542"/>
                        <a:pt x="594" y="517"/>
                        <a:pt x="583" y="498"/>
                      </a:cubicBezTo>
                      <a:cubicBezTo>
                        <a:pt x="467" y="311"/>
                        <a:pt x="310" y="149"/>
                        <a:pt x="125" y="29"/>
                      </a:cubicBezTo>
                      <a:cubicBezTo>
                        <a:pt x="106" y="16"/>
                        <a:pt x="84" y="3"/>
                        <a:pt x="62" y="1"/>
                      </a:cubicBezTo>
                      <a:cubicBezTo>
                        <a:pt x="-105" y="-23"/>
                        <a:pt x="116" y="237"/>
                        <a:pt x="140" y="263"/>
                      </a:cubicBezTo>
                      <a:cubicBezTo>
                        <a:pt x="239" y="378"/>
                        <a:pt x="355" y="481"/>
                        <a:pt x="484" y="563"/>
                      </a:cubicBezTo>
                      <a:close/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3" name="Google Shape;5363;p93"/>
                <p:cNvSpPr/>
                <p:nvPr/>
              </p:nvSpPr>
              <p:spPr>
                <a:xfrm>
                  <a:off x="881280" y="3523320"/>
                  <a:ext cx="96840" cy="114120"/>
                </a:xfrm>
                <a:custGeom>
                  <a:rect b="b" l="l" r="r" t="t"/>
                  <a:pathLst>
                    <a:path extrusionOk="0" fill="none" h="317" w="269">
                      <a:moveTo>
                        <a:pt x="0" y="317"/>
                      </a:moveTo>
                      <a:cubicBezTo>
                        <a:pt x="97" y="218"/>
                        <a:pt x="187" y="112"/>
                        <a:pt x="26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4" name="Google Shape;5364;p93"/>
                <p:cNvSpPr/>
                <p:nvPr/>
              </p:nvSpPr>
              <p:spPr>
                <a:xfrm>
                  <a:off x="992160" y="3475440"/>
                  <a:ext cx="28440" cy="30960"/>
                </a:xfrm>
                <a:custGeom>
                  <a:rect b="b" l="l" r="r" t="t"/>
                  <a:pathLst>
                    <a:path extrusionOk="0" fill="none" h="86" w="79">
                      <a:moveTo>
                        <a:pt x="0" y="86"/>
                      </a:moveTo>
                      <a:cubicBezTo>
                        <a:pt x="27" y="58"/>
                        <a:pt x="53" y="28"/>
                        <a:pt x="79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65" name="Google Shape;5365;p93"/>
                <p:cNvSpPr/>
                <p:nvPr/>
              </p:nvSpPr>
              <p:spPr>
                <a:xfrm>
                  <a:off x="631080" y="3243600"/>
                  <a:ext cx="92160" cy="98640"/>
                </a:xfrm>
                <a:custGeom>
                  <a:rect b="b" l="l" r="r" t="t"/>
                  <a:pathLst>
                    <a:path extrusionOk="0" fill="none" h="274" w="256">
                      <a:moveTo>
                        <a:pt x="0" y="274"/>
                      </a:moveTo>
                      <a:cubicBezTo>
                        <a:pt x="86" y="183"/>
                        <a:pt x="170" y="91"/>
                        <a:pt x="256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47150" lIns="96475" spcFirstLastPara="1" rIns="96475" wrap="square" tIns="4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66" name="Google Shape;5366;p93"/>
            <p:cNvGrpSpPr/>
            <p:nvPr/>
          </p:nvGrpSpPr>
          <p:grpSpPr>
            <a:xfrm>
              <a:off x="7166770" y="1757075"/>
              <a:ext cx="879680" cy="963511"/>
              <a:chOff x="3620583" y="4245335"/>
              <a:chExt cx="760771" cy="833271"/>
            </a:xfrm>
          </p:grpSpPr>
          <p:sp>
            <p:nvSpPr>
              <p:cNvPr id="5367" name="Google Shape;5367;p93"/>
              <p:cNvSpPr/>
              <p:nvPr/>
            </p:nvSpPr>
            <p:spPr>
              <a:xfrm>
                <a:off x="3659617" y="4321979"/>
                <a:ext cx="657009" cy="756626"/>
              </a:xfrm>
              <a:custGeom>
                <a:rect b="b" l="l" r="r" t="t"/>
                <a:pathLst>
                  <a:path extrusionOk="0" h="1633" w="1418">
                    <a:moveTo>
                      <a:pt x="1418" y="1479"/>
                    </a:moveTo>
                    <a:cubicBezTo>
                      <a:pt x="1379" y="979"/>
                      <a:pt x="1317" y="500"/>
                      <a:pt x="1278" y="0"/>
                    </a:cubicBezTo>
                    <a:cubicBezTo>
                      <a:pt x="1084" y="5"/>
                      <a:pt x="888" y="11"/>
                      <a:pt x="693" y="17"/>
                    </a:cubicBezTo>
                    <a:cubicBezTo>
                      <a:pt x="647" y="18"/>
                      <a:pt x="602" y="18"/>
                      <a:pt x="555" y="20"/>
                    </a:cubicBezTo>
                    <a:cubicBezTo>
                      <a:pt x="353" y="26"/>
                      <a:pt x="200" y="119"/>
                      <a:pt x="0" y="125"/>
                    </a:cubicBezTo>
                    <a:cubicBezTo>
                      <a:pt x="68" y="628"/>
                      <a:pt x="133" y="1130"/>
                      <a:pt x="200" y="1633"/>
                    </a:cubicBezTo>
                    <a:cubicBezTo>
                      <a:pt x="613" y="1603"/>
                      <a:pt x="1011" y="1552"/>
                      <a:pt x="1418" y="14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1" anchor="ctr" bIns="45000" lIns="90000" spcFirstLastPara="1" rIns="90000" wrap="square" tIns="450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368" name="Google Shape;5368;p93"/>
              <p:cNvGrpSpPr/>
              <p:nvPr/>
            </p:nvGrpSpPr>
            <p:grpSpPr>
              <a:xfrm>
                <a:off x="3620583" y="4245335"/>
                <a:ext cx="760771" cy="833049"/>
                <a:chOff x="2873520" y="4710240"/>
                <a:chExt cx="591120" cy="647280"/>
              </a:xfrm>
            </p:grpSpPr>
            <p:sp>
              <p:nvSpPr>
                <p:cNvPr id="5369" name="Google Shape;5369;p93"/>
                <p:cNvSpPr/>
                <p:nvPr/>
              </p:nvSpPr>
              <p:spPr>
                <a:xfrm>
                  <a:off x="2873520" y="4836960"/>
                  <a:ext cx="71280" cy="33120"/>
                </a:xfrm>
                <a:custGeom>
                  <a:rect b="b" l="l" r="r" t="t"/>
                  <a:pathLst>
                    <a:path extrusionOk="0" fill="none" h="92" w="198">
                      <a:moveTo>
                        <a:pt x="49" y="5"/>
                      </a:moveTo>
                      <a:cubicBezTo>
                        <a:pt x="34" y="-8"/>
                        <a:pt x="8" y="5"/>
                        <a:pt x="2" y="26"/>
                      </a:cubicBezTo>
                      <a:cubicBezTo>
                        <a:pt x="-4" y="44"/>
                        <a:pt x="10" y="65"/>
                        <a:pt x="26" y="76"/>
                      </a:cubicBezTo>
                      <a:cubicBezTo>
                        <a:pt x="43" y="87"/>
                        <a:pt x="64" y="89"/>
                        <a:pt x="84" y="91"/>
                      </a:cubicBezTo>
                      <a:cubicBezTo>
                        <a:pt x="129" y="95"/>
                        <a:pt x="181" y="86"/>
                        <a:pt x="198" y="4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0" name="Google Shape;5370;p93"/>
                <p:cNvSpPr/>
                <p:nvPr/>
              </p:nvSpPr>
              <p:spPr>
                <a:xfrm>
                  <a:off x="2874240" y="4890600"/>
                  <a:ext cx="78120" cy="36360"/>
                </a:xfrm>
                <a:custGeom>
                  <a:rect b="b" l="l" r="r" t="t"/>
                  <a:pathLst>
                    <a:path extrusionOk="0" fill="none" h="101" w="217">
                      <a:moveTo>
                        <a:pt x="19" y="0"/>
                      </a:moveTo>
                      <a:cubicBezTo>
                        <a:pt x="0" y="9"/>
                        <a:pt x="-4" y="34"/>
                        <a:pt x="4" y="51"/>
                      </a:cubicBezTo>
                      <a:cubicBezTo>
                        <a:pt x="11" y="69"/>
                        <a:pt x="30" y="80"/>
                        <a:pt x="47" y="88"/>
                      </a:cubicBezTo>
                      <a:cubicBezTo>
                        <a:pt x="105" y="114"/>
                        <a:pt x="187" y="103"/>
                        <a:pt x="217" y="45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1" name="Google Shape;5371;p93"/>
                <p:cNvSpPr/>
                <p:nvPr/>
              </p:nvSpPr>
              <p:spPr>
                <a:xfrm>
                  <a:off x="2873880" y="4957200"/>
                  <a:ext cx="87120" cy="31680"/>
                </a:xfrm>
                <a:custGeom>
                  <a:rect b="b" l="l" r="r" t="t"/>
                  <a:pathLst>
                    <a:path extrusionOk="0" fill="none" h="88" w="242">
                      <a:moveTo>
                        <a:pt x="14" y="0"/>
                      </a:moveTo>
                      <a:cubicBezTo>
                        <a:pt x="-3" y="9"/>
                        <a:pt x="-3" y="36"/>
                        <a:pt x="9" y="50"/>
                      </a:cubicBezTo>
                      <a:cubicBezTo>
                        <a:pt x="20" y="65"/>
                        <a:pt x="40" y="73"/>
                        <a:pt x="59" y="78"/>
                      </a:cubicBezTo>
                      <a:cubicBezTo>
                        <a:pt x="93" y="88"/>
                        <a:pt x="128" y="92"/>
                        <a:pt x="162" y="82"/>
                      </a:cubicBezTo>
                      <a:cubicBezTo>
                        <a:pt x="195" y="75"/>
                        <a:pt x="227" y="52"/>
                        <a:pt x="242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2" name="Google Shape;5372;p93"/>
                <p:cNvSpPr/>
                <p:nvPr/>
              </p:nvSpPr>
              <p:spPr>
                <a:xfrm>
                  <a:off x="2886840" y="5020560"/>
                  <a:ext cx="78840" cy="26640"/>
                </a:xfrm>
                <a:custGeom>
                  <a:rect b="b" l="l" r="r" t="t"/>
                  <a:pathLst>
                    <a:path extrusionOk="0" fill="none" h="74" w="219">
                      <a:moveTo>
                        <a:pt x="1" y="0"/>
                      </a:moveTo>
                      <a:cubicBezTo>
                        <a:pt x="-3" y="20"/>
                        <a:pt x="8" y="39"/>
                        <a:pt x="25" y="52"/>
                      </a:cubicBezTo>
                      <a:cubicBezTo>
                        <a:pt x="42" y="63"/>
                        <a:pt x="62" y="69"/>
                        <a:pt x="81" y="71"/>
                      </a:cubicBezTo>
                      <a:cubicBezTo>
                        <a:pt x="107" y="74"/>
                        <a:pt x="132" y="77"/>
                        <a:pt x="159" y="71"/>
                      </a:cubicBezTo>
                      <a:cubicBezTo>
                        <a:pt x="185" y="66"/>
                        <a:pt x="208" y="48"/>
                        <a:pt x="219" y="24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3" name="Google Shape;5373;p93"/>
                <p:cNvSpPr/>
                <p:nvPr/>
              </p:nvSpPr>
              <p:spPr>
                <a:xfrm>
                  <a:off x="2892600" y="5082480"/>
                  <a:ext cx="73800" cy="24120"/>
                </a:xfrm>
                <a:custGeom>
                  <a:rect b="b" l="l" r="r" t="t"/>
                  <a:pathLst>
                    <a:path extrusionOk="0" fill="none" h="67" w="205">
                      <a:moveTo>
                        <a:pt x="0" y="0"/>
                      </a:moveTo>
                      <a:cubicBezTo>
                        <a:pt x="11" y="39"/>
                        <a:pt x="52" y="65"/>
                        <a:pt x="93" y="67"/>
                      </a:cubicBezTo>
                      <a:cubicBezTo>
                        <a:pt x="134" y="69"/>
                        <a:pt x="175" y="50"/>
                        <a:pt x="205" y="22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4" name="Google Shape;5374;p93"/>
                <p:cNvSpPr/>
                <p:nvPr/>
              </p:nvSpPr>
              <p:spPr>
                <a:xfrm>
                  <a:off x="2900880" y="5154120"/>
                  <a:ext cx="81000" cy="30240"/>
                </a:xfrm>
                <a:custGeom>
                  <a:rect b="b" l="l" r="r" t="t"/>
                  <a:pathLst>
                    <a:path extrusionOk="0" fill="none" h="84" w="225">
                      <a:moveTo>
                        <a:pt x="1" y="0"/>
                      </a:moveTo>
                      <a:cubicBezTo>
                        <a:pt x="-5" y="28"/>
                        <a:pt x="14" y="56"/>
                        <a:pt x="38" y="71"/>
                      </a:cubicBezTo>
                      <a:cubicBezTo>
                        <a:pt x="62" y="85"/>
                        <a:pt x="92" y="86"/>
                        <a:pt x="120" y="83"/>
                      </a:cubicBezTo>
                      <a:cubicBezTo>
                        <a:pt x="158" y="77"/>
                        <a:pt x="193" y="62"/>
                        <a:pt x="225" y="4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5" name="Google Shape;5375;p93"/>
                <p:cNvSpPr/>
                <p:nvPr/>
              </p:nvSpPr>
              <p:spPr>
                <a:xfrm>
                  <a:off x="2912760" y="5220720"/>
                  <a:ext cx="67680" cy="31320"/>
                </a:xfrm>
                <a:custGeom>
                  <a:rect b="b" l="l" r="r" t="t"/>
                  <a:pathLst>
                    <a:path extrusionOk="0" fill="none" h="87" w="188">
                      <a:moveTo>
                        <a:pt x="0" y="0"/>
                      </a:moveTo>
                      <a:cubicBezTo>
                        <a:pt x="3" y="40"/>
                        <a:pt x="37" y="70"/>
                        <a:pt x="74" y="81"/>
                      </a:cubicBezTo>
                      <a:cubicBezTo>
                        <a:pt x="112" y="92"/>
                        <a:pt x="151" y="86"/>
                        <a:pt x="188" y="77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6" name="Google Shape;5376;p93"/>
                <p:cNvSpPr/>
                <p:nvPr/>
              </p:nvSpPr>
              <p:spPr>
                <a:xfrm>
                  <a:off x="2926080" y="5286600"/>
                  <a:ext cx="78120" cy="21960"/>
                </a:xfrm>
                <a:custGeom>
                  <a:rect b="b" l="l" r="r" t="t"/>
                  <a:pathLst>
                    <a:path extrusionOk="0" fill="none" h="61" w="217">
                      <a:moveTo>
                        <a:pt x="0" y="0"/>
                      </a:moveTo>
                      <a:cubicBezTo>
                        <a:pt x="4" y="36"/>
                        <a:pt x="43" y="57"/>
                        <a:pt x="78" y="60"/>
                      </a:cubicBezTo>
                      <a:cubicBezTo>
                        <a:pt x="127" y="66"/>
                        <a:pt x="177" y="51"/>
                        <a:pt x="217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7" name="Google Shape;5377;p93"/>
                <p:cNvSpPr/>
                <p:nvPr/>
              </p:nvSpPr>
              <p:spPr>
                <a:xfrm>
                  <a:off x="2913120" y="4744800"/>
                  <a:ext cx="414360" cy="33480"/>
                </a:xfrm>
                <a:custGeom>
                  <a:rect b="b" l="l" r="r" t="t"/>
                  <a:pathLst>
                    <a:path extrusionOk="0" fill="none" h="93" w="1151">
                      <a:moveTo>
                        <a:pt x="0" y="93"/>
                      </a:moveTo>
                      <a:cubicBezTo>
                        <a:pt x="380" y="20"/>
                        <a:pt x="766" y="-12"/>
                        <a:pt x="1151" y="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8" name="Google Shape;5378;p93"/>
                <p:cNvSpPr/>
                <p:nvPr/>
              </p:nvSpPr>
              <p:spPr>
                <a:xfrm>
                  <a:off x="2911320" y="4724640"/>
                  <a:ext cx="108360" cy="18000"/>
                </a:xfrm>
                <a:custGeom>
                  <a:rect b="b" l="l" r="r" t="t"/>
                  <a:pathLst>
                    <a:path extrusionOk="0" fill="none" h="50" w="301">
                      <a:moveTo>
                        <a:pt x="0" y="50"/>
                      </a:moveTo>
                      <a:cubicBezTo>
                        <a:pt x="101" y="39"/>
                        <a:pt x="202" y="22"/>
                        <a:pt x="301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79" name="Google Shape;5379;p93"/>
                <p:cNvSpPr/>
                <p:nvPr/>
              </p:nvSpPr>
              <p:spPr>
                <a:xfrm>
                  <a:off x="3137760" y="4710240"/>
                  <a:ext cx="260640" cy="8280"/>
                </a:xfrm>
                <a:custGeom>
                  <a:rect b="b" l="l" r="r" t="t"/>
                  <a:pathLst>
                    <a:path extrusionOk="0" fill="none" h="23" w="724">
                      <a:moveTo>
                        <a:pt x="0" y="0"/>
                      </a:moveTo>
                      <a:cubicBezTo>
                        <a:pt x="180" y="13"/>
                        <a:pt x="544" y="30"/>
                        <a:pt x="724" y="1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0" name="Google Shape;5380;p93"/>
                <p:cNvSpPr/>
                <p:nvPr/>
              </p:nvSpPr>
              <p:spPr>
                <a:xfrm>
                  <a:off x="3363840" y="4769640"/>
                  <a:ext cx="50400" cy="532440"/>
                </a:xfrm>
                <a:custGeom>
                  <a:rect b="b" l="l" r="r" t="t"/>
                  <a:pathLst>
                    <a:path extrusionOk="0" fill="none" h="1479" w="140">
                      <a:moveTo>
                        <a:pt x="0" y="0"/>
                      </a:moveTo>
                      <a:cubicBezTo>
                        <a:pt x="43" y="491"/>
                        <a:pt x="82" y="992"/>
                        <a:pt x="140" y="1479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1" name="Google Shape;5381;p93"/>
                <p:cNvSpPr/>
                <p:nvPr/>
              </p:nvSpPr>
              <p:spPr>
                <a:xfrm>
                  <a:off x="2975760" y="4719240"/>
                  <a:ext cx="488880" cy="638280"/>
                </a:xfrm>
                <a:custGeom>
                  <a:rect b="b" l="l" r="r" t="t"/>
                  <a:pathLst>
                    <a:path extrusionOk="0" fill="none" h="1773" w="1358">
                      <a:moveTo>
                        <a:pt x="1187" y="0"/>
                      </a:moveTo>
                      <a:cubicBezTo>
                        <a:pt x="1267" y="457"/>
                        <a:pt x="1325" y="1053"/>
                        <a:pt x="1358" y="1517"/>
                      </a:cubicBezTo>
                      <a:cubicBezTo>
                        <a:pt x="1360" y="1550"/>
                        <a:pt x="1267" y="1627"/>
                        <a:pt x="1218" y="1633"/>
                      </a:cubicBezTo>
                      <a:cubicBezTo>
                        <a:pt x="824" y="1677"/>
                        <a:pt x="417" y="1745"/>
                        <a:pt x="0" y="1773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2" name="Google Shape;5382;p93"/>
                <p:cNvSpPr/>
                <p:nvPr/>
              </p:nvSpPr>
              <p:spPr>
                <a:xfrm>
                  <a:off x="2999160" y="4847760"/>
                  <a:ext cx="299520" cy="108720"/>
                </a:xfrm>
                <a:custGeom>
                  <a:rect b="b" l="l" r="r" t="t"/>
                  <a:pathLst>
                    <a:path extrusionOk="0" fill="none" h="302" w="832">
                      <a:moveTo>
                        <a:pt x="832" y="0"/>
                      </a:moveTo>
                      <a:cubicBezTo>
                        <a:pt x="554" y="7"/>
                        <a:pt x="275" y="46"/>
                        <a:pt x="1" y="82"/>
                      </a:cubicBezTo>
                      <a:cubicBezTo>
                        <a:pt x="-1" y="156"/>
                        <a:pt x="8" y="229"/>
                        <a:pt x="27" y="302"/>
                      </a:cubicBezTo>
                      <a:cubicBezTo>
                        <a:pt x="150" y="289"/>
                        <a:pt x="258" y="283"/>
                        <a:pt x="382" y="27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51475" lIns="96475" spcFirstLastPara="1" rIns="96475" wrap="square" tIns="5147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83" name="Google Shape;5383;p93"/>
                <p:cNvSpPr/>
                <p:nvPr/>
              </p:nvSpPr>
              <p:spPr>
                <a:xfrm>
                  <a:off x="3170880" y="4916160"/>
                  <a:ext cx="123120" cy="23400"/>
                </a:xfrm>
                <a:custGeom>
                  <a:rect b="b" l="l" r="r" t="t"/>
                  <a:pathLst>
                    <a:path extrusionOk="0" fill="none" h="65" w="342">
                      <a:moveTo>
                        <a:pt x="0" y="65"/>
                      </a:moveTo>
                      <a:cubicBezTo>
                        <a:pt x="114" y="43"/>
                        <a:pt x="228" y="22"/>
                        <a:pt x="342" y="0"/>
                      </a:cubicBezTo>
                    </a:path>
                  </a:pathLst>
                </a:custGeom>
                <a:noFill/>
                <a:ln cap="rnd" cmpd="sng" w="1295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1" anchor="ctr" bIns="0" lIns="96475" spcFirstLastPara="1" rIns="96475" wrap="square" tIns="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sz="1800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5384" name="Google Shape;5384;p93"/>
          <p:cNvSpPr txBox="1"/>
          <p:nvPr/>
        </p:nvSpPr>
        <p:spPr>
          <a:xfrm>
            <a:off x="3931275" y="3017125"/>
            <a:ext cx="147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Project Github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 link</a:t>
            </a:r>
            <a:endParaRPr sz="1100">
              <a:solidFill>
                <a:srgbClr val="1155CC"/>
              </a:solidFill>
            </a:endParaRPr>
          </a:p>
        </p:txBody>
      </p:sp>
      <p:grpSp>
        <p:nvGrpSpPr>
          <p:cNvPr id="5385" name="Google Shape;5385;p93"/>
          <p:cNvGrpSpPr/>
          <p:nvPr/>
        </p:nvGrpSpPr>
        <p:grpSpPr>
          <a:xfrm>
            <a:off x="132774" y="2167901"/>
            <a:ext cx="1232460" cy="1366802"/>
            <a:chOff x="132780" y="2167963"/>
            <a:chExt cx="1301161" cy="1413008"/>
          </a:xfrm>
        </p:grpSpPr>
        <p:grpSp>
          <p:nvGrpSpPr>
            <p:cNvPr id="5386" name="Google Shape;5386;p93"/>
            <p:cNvGrpSpPr/>
            <p:nvPr/>
          </p:nvGrpSpPr>
          <p:grpSpPr>
            <a:xfrm>
              <a:off x="326819" y="2673276"/>
              <a:ext cx="386409" cy="544401"/>
              <a:chOff x="2285640" y="2297520"/>
              <a:chExt cx="300240" cy="423000"/>
            </a:xfrm>
          </p:grpSpPr>
          <p:sp>
            <p:nvSpPr>
              <p:cNvPr id="5387" name="Google Shape;5387;p93"/>
              <p:cNvSpPr/>
              <p:nvPr/>
            </p:nvSpPr>
            <p:spPr>
              <a:xfrm>
                <a:off x="2287080" y="2297520"/>
                <a:ext cx="298800" cy="423000"/>
              </a:xfrm>
              <a:custGeom>
                <a:rect b="b" l="l" r="r" t="t"/>
                <a:pathLst>
                  <a:path extrusionOk="0" h="1175" w="830">
                    <a:moveTo>
                      <a:pt x="755" y="1162"/>
                    </a:moveTo>
                    <a:cubicBezTo>
                      <a:pt x="807" y="785"/>
                      <a:pt x="794" y="379"/>
                      <a:pt x="830" y="0"/>
                    </a:cubicBezTo>
                    <a:cubicBezTo>
                      <a:pt x="546" y="258"/>
                      <a:pt x="262" y="486"/>
                      <a:pt x="0" y="768"/>
                    </a:cubicBezTo>
                    <a:cubicBezTo>
                      <a:pt x="116" y="1046"/>
                      <a:pt x="512" y="1229"/>
                      <a:pt x="755" y="1162"/>
                    </a:cubicBezTo>
                    <a:close/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9675" lIns="94675" spcFirstLastPara="1" rIns="94675" wrap="square" tIns="496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8" name="Google Shape;5388;p93"/>
              <p:cNvSpPr/>
              <p:nvPr/>
            </p:nvSpPr>
            <p:spPr>
              <a:xfrm>
                <a:off x="2289240" y="2571120"/>
                <a:ext cx="16920" cy="3240"/>
              </a:xfrm>
              <a:custGeom>
                <a:rect b="b" l="l" r="r" t="t"/>
                <a:pathLst>
                  <a:path extrusionOk="0" fill="none" h="9" w="47">
                    <a:moveTo>
                      <a:pt x="0" y="0"/>
                    </a:moveTo>
                    <a:cubicBezTo>
                      <a:pt x="15" y="3"/>
                      <a:pt x="31" y="6"/>
                      <a:pt x="47" y="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89" name="Google Shape;5389;p93"/>
              <p:cNvSpPr/>
              <p:nvPr/>
            </p:nvSpPr>
            <p:spPr>
              <a:xfrm>
                <a:off x="2323080" y="2577960"/>
                <a:ext cx="16920" cy="4320"/>
              </a:xfrm>
              <a:custGeom>
                <a:rect b="b" l="l" r="r" t="t"/>
                <a:pathLst>
                  <a:path extrusionOk="0" fill="none" h="12" w="47">
                    <a:moveTo>
                      <a:pt x="0" y="0"/>
                    </a:moveTo>
                    <a:cubicBezTo>
                      <a:pt x="16" y="4"/>
                      <a:pt x="31" y="7"/>
                      <a:pt x="47" y="1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0" name="Google Shape;5390;p93"/>
              <p:cNvSpPr/>
              <p:nvPr/>
            </p:nvSpPr>
            <p:spPr>
              <a:xfrm>
                <a:off x="2356560" y="2586960"/>
                <a:ext cx="16560" cy="5400"/>
              </a:xfrm>
              <a:custGeom>
                <a:rect b="b" l="l" r="r" t="t"/>
                <a:pathLst>
                  <a:path extrusionOk="0" fill="none" h="15" w="46">
                    <a:moveTo>
                      <a:pt x="0" y="0"/>
                    </a:moveTo>
                    <a:cubicBezTo>
                      <a:pt x="15" y="5"/>
                      <a:pt x="30" y="10"/>
                      <a:pt x="46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1" name="Google Shape;5391;p93"/>
              <p:cNvSpPr/>
              <p:nvPr/>
            </p:nvSpPr>
            <p:spPr>
              <a:xfrm>
                <a:off x="2389320" y="2598480"/>
                <a:ext cx="15840" cy="6480"/>
              </a:xfrm>
              <a:custGeom>
                <a:rect b="b" l="l" r="r" t="t"/>
                <a:pathLst>
                  <a:path extrusionOk="0" fill="none" h="18" w="44">
                    <a:moveTo>
                      <a:pt x="0" y="0"/>
                    </a:moveTo>
                    <a:cubicBezTo>
                      <a:pt x="15" y="6"/>
                      <a:pt x="30" y="12"/>
                      <a:pt x="44" y="18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2" name="Google Shape;5392;p93"/>
              <p:cNvSpPr/>
              <p:nvPr/>
            </p:nvSpPr>
            <p:spPr>
              <a:xfrm>
                <a:off x="2421000" y="2612160"/>
                <a:ext cx="15480" cy="7560"/>
              </a:xfrm>
              <a:custGeom>
                <a:rect b="b" l="l" r="r" t="t"/>
                <a:pathLst>
                  <a:path extrusionOk="0" fill="none" h="21" w="43">
                    <a:moveTo>
                      <a:pt x="0" y="0"/>
                    </a:moveTo>
                    <a:cubicBezTo>
                      <a:pt x="15" y="7"/>
                      <a:pt x="29" y="14"/>
                      <a:pt x="43" y="21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93"/>
              <p:cNvSpPr/>
              <p:nvPr/>
            </p:nvSpPr>
            <p:spPr>
              <a:xfrm>
                <a:off x="2451960" y="2628000"/>
                <a:ext cx="14760" cy="8640"/>
              </a:xfrm>
              <a:custGeom>
                <a:rect b="b" l="l" r="r" t="t"/>
                <a:pathLst>
                  <a:path extrusionOk="0" fill="none" h="24" w="41">
                    <a:moveTo>
                      <a:pt x="0" y="0"/>
                    </a:moveTo>
                    <a:cubicBezTo>
                      <a:pt x="14" y="8"/>
                      <a:pt x="27" y="16"/>
                      <a:pt x="41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4" name="Google Shape;5394;p93"/>
              <p:cNvSpPr/>
              <p:nvPr/>
            </p:nvSpPr>
            <p:spPr>
              <a:xfrm>
                <a:off x="2481480" y="2646000"/>
                <a:ext cx="14400" cy="9720"/>
              </a:xfrm>
              <a:custGeom>
                <a:rect b="b" l="l" r="r" t="t"/>
                <a:pathLst>
                  <a:path extrusionOk="0" fill="none" h="27" w="40">
                    <a:moveTo>
                      <a:pt x="0" y="0"/>
                    </a:moveTo>
                    <a:cubicBezTo>
                      <a:pt x="13" y="9"/>
                      <a:pt x="27" y="18"/>
                      <a:pt x="40" y="27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5" name="Google Shape;5395;p93"/>
              <p:cNvSpPr/>
              <p:nvPr/>
            </p:nvSpPr>
            <p:spPr>
              <a:xfrm>
                <a:off x="2509560" y="2666160"/>
                <a:ext cx="13680" cy="10800"/>
              </a:xfrm>
              <a:custGeom>
                <a:rect b="b" l="l" r="r" t="t"/>
                <a:pathLst>
                  <a:path extrusionOk="0" fill="none" h="30" w="38">
                    <a:moveTo>
                      <a:pt x="0" y="0"/>
                    </a:moveTo>
                    <a:cubicBezTo>
                      <a:pt x="13" y="9"/>
                      <a:pt x="26" y="19"/>
                      <a:pt x="38" y="3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6" name="Google Shape;5396;p93"/>
              <p:cNvSpPr/>
              <p:nvPr/>
            </p:nvSpPr>
            <p:spPr>
              <a:xfrm>
                <a:off x="2536560" y="2688120"/>
                <a:ext cx="12600" cy="11520"/>
              </a:xfrm>
              <a:custGeom>
                <a:rect b="b" l="l" r="r" t="t"/>
                <a:pathLst>
                  <a:path extrusionOk="0" fill="none" h="32" w="35">
                    <a:moveTo>
                      <a:pt x="0" y="0"/>
                    </a:moveTo>
                    <a:cubicBezTo>
                      <a:pt x="12" y="10"/>
                      <a:pt x="24" y="21"/>
                      <a:pt x="35" y="3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93"/>
              <p:cNvSpPr/>
              <p:nvPr/>
            </p:nvSpPr>
            <p:spPr>
              <a:xfrm>
                <a:off x="2413440" y="26319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93"/>
              <p:cNvSpPr/>
              <p:nvPr/>
            </p:nvSpPr>
            <p:spPr>
              <a:xfrm>
                <a:off x="2429280" y="260100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93"/>
              <p:cNvSpPr/>
              <p:nvPr/>
            </p:nvSpPr>
            <p:spPr>
              <a:xfrm>
                <a:off x="2445120" y="257004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9"/>
                      <a:pt x="14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93"/>
              <p:cNvSpPr/>
              <p:nvPr/>
            </p:nvSpPr>
            <p:spPr>
              <a:xfrm>
                <a:off x="2460600" y="25390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5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1" name="Google Shape;5401;p93"/>
              <p:cNvSpPr/>
              <p:nvPr/>
            </p:nvSpPr>
            <p:spPr>
              <a:xfrm>
                <a:off x="2476440" y="250848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7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2" name="Google Shape;5402;p93"/>
              <p:cNvSpPr/>
              <p:nvPr/>
            </p:nvSpPr>
            <p:spPr>
              <a:xfrm>
                <a:off x="2491920" y="247752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9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93"/>
              <p:cNvSpPr/>
              <p:nvPr/>
            </p:nvSpPr>
            <p:spPr>
              <a:xfrm>
                <a:off x="2507400" y="2446560"/>
                <a:ext cx="7920" cy="15480"/>
              </a:xfrm>
              <a:custGeom>
                <a:rect b="b" l="l" r="r" t="t"/>
                <a:pathLst>
                  <a:path extrusionOk="0" fill="none" h="43" w="22">
                    <a:moveTo>
                      <a:pt x="0" y="43"/>
                    </a:moveTo>
                    <a:cubicBezTo>
                      <a:pt x="8" y="28"/>
                      <a:pt x="15" y="14"/>
                      <a:pt x="22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93"/>
              <p:cNvSpPr/>
              <p:nvPr/>
            </p:nvSpPr>
            <p:spPr>
              <a:xfrm>
                <a:off x="2522880" y="241488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30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5" name="Google Shape;5405;p93"/>
              <p:cNvSpPr/>
              <p:nvPr/>
            </p:nvSpPr>
            <p:spPr>
              <a:xfrm>
                <a:off x="2536920" y="2383200"/>
                <a:ext cx="6480" cy="15840"/>
              </a:xfrm>
              <a:custGeom>
                <a:rect b="b" l="l" r="r" t="t"/>
                <a:pathLst>
                  <a:path extrusionOk="0" fill="none" h="44" w="18">
                    <a:moveTo>
                      <a:pt x="0" y="44"/>
                    </a:moveTo>
                    <a:cubicBezTo>
                      <a:pt x="6" y="29"/>
                      <a:pt x="12" y="14"/>
                      <a:pt x="18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93"/>
              <p:cNvSpPr/>
              <p:nvPr/>
            </p:nvSpPr>
            <p:spPr>
              <a:xfrm>
                <a:off x="2549880" y="2351160"/>
                <a:ext cx="7200" cy="15840"/>
              </a:xfrm>
              <a:custGeom>
                <a:rect b="b" l="l" r="r" t="t"/>
                <a:pathLst>
                  <a:path extrusionOk="0" fill="none" h="44" w="20">
                    <a:moveTo>
                      <a:pt x="0" y="44"/>
                    </a:moveTo>
                    <a:cubicBezTo>
                      <a:pt x="7" y="29"/>
                      <a:pt x="13" y="15"/>
                      <a:pt x="20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7" name="Google Shape;5407;p93"/>
              <p:cNvSpPr/>
              <p:nvPr/>
            </p:nvSpPr>
            <p:spPr>
              <a:xfrm>
                <a:off x="2564640" y="2320560"/>
                <a:ext cx="8280" cy="15120"/>
              </a:xfrm>
              <a:custGeom>
                <a:rect b="b" l="l" r="r" t="t"/>
                <a:pathLst>
                  <a:path extrusionOk="0" fill="none" h="42" w="23">
                    <a:moveTo>
                      <a:pt x="0" y="42"/>
                    </a:moveTo>
                    <a:cubicBezTo>
                      <a:pt x="7" y="28"/>
                      <a:pt x="15" y="14"/>
                      <a:pt x="23" y="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8" name="Google Shape;5408;p93"/>
              <p:cNvSpPr/>
              <p:nvPr/>
            </p:nvSpPr>
            <p:spPr>
              <a:xfrm>
                <a:off x="2581920" y="2299680"/>
                <a:ext cx="3960" cy="6120"/>
              </a:xfrm>
              <a:custGeom>
                <a:rect b="b" l="l" r="r" t="t"/>
                <a:pathLst>
                  <a:path extrusionOk="0" fill="none" h="17" w="11">
                    <a:moveTo>
                      <a:pt x="0" y="17"/>
                    </a:moveTo>
                    <a:cubicBezTo>
                      <a:pt x="3" y="11"/>
                      <a:pt x="7" y="5"/>
                      <a:pt x="11" y="0"/>
                    </a:cubicBezTo>
                    <a:cubicBezTo>
                      <a:pt x="9" y="5"/>
                      <a:pt x="9" y="9"/>
                      <a:pt x="7" y="15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93"/>
              <p:cNvSpPr/>
              <p:nvPr/>
            </p:nvSpPr>
            <p:spPr>
              <a:xfrm>
                <a:off x="2285640" y="2577240"/>
                <a:ext cx="15120" cy="8640"/>
              </a:xfrm>
              <a:custGeom>
                <a:rect b="b" l="l" r="r" t="t"/>
                <a:pathLst>
                  <a:path extrusionOk="0" fill="none" h="24" w="42">
                    <a:moveTo>
                      <a:pt x="0" y="0"/>
                    </a:moveTo>
                    <a:cubicBezTo>
                      <a:pt x="14" y="8"/>
                      <a:pt x="28" y="16"/>
                      <a:pt x="42" y="24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93"/>
              <p:cNvSpPr/>
              <p:nvPr/>
            </p:nvSpPr>
            <p:spPr>
              <a:xfrm>
                <a:off x="2315880" y="259452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8"/>
                      <a:pt x="28" y="16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93"/>
              <p:cNvSpPr/>
              <p:nvPr/>
            </p:nvSpPr>
            <p:spPr>
              <a:xfrm>
                <a:off x="2346120" y="2611440"/>
                <a:ext cx="15120" cy="8280"/>
              </a:xfrm>
              <a:custGeom>
                <a:rect b="b" l="l" r="r" t="t"/>
                <a:pathLst>
                  <a:path extrusionOk="0" fill="none" h="23" w="42">
                    <a:moveTo>
                      <a:pt x="0" y="0"/>
                    </a:moveTo>
                    <a:cubicBezTo>
                      <a:pt x="14" y="7"/>
                      <a:pt x="28" y="15"/>
                      <a:pt x="42" y="23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2" name="Google Shape;5412;p93"/>
              <p:cNvSpPr/>
              <p:nvPr/>
            </p:nvSpPr>
            <p:spPr>
              <a:xfrm>
                <a:off x="2376720" y="262800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7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3" name="Google Shape;5413;p93"/>
              <p:cNvSpPr/>
              <p:nvPr/>
            </p:nvSpPr>
            <p:spPr>
              <a:xfrm>
                <a:off x="2407320" y="2643840"/>
                <a:ext cx="15120" cy="7920"/>
              </a:xfrm>
              <a:custGeom>
                <a:rect b="b" l="l" r="r" t="t"/>
                <a:pathLst>
                  <a:path extrusionOk="0" fill="none" h="22" w="42">
                    <a:moveTo>
                      <a:pt x="0" y="0"/>
                    </a:moveTo>
                    <a:cubicBezTo>
                      <a:pt x="14" y="8"/>
                      <a:pt x="28" y="15"/>
                      <a:pt x="42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4" name="Google Shape;5414;p93"/>
              <p:cNvSpPr/>
              <p:nvPr/>
            </p:nvSpPr>
            <p:spPr>
              <a:xfrm>
                <a:off x="2437920" y="2659680"/>
                <a:ext cx="15480" cy="7920"/>
              </a:xfrm>
              <a:custGeom>
                <a:rect b="b" l="l" r="r" t="t"/>
                <a:pathLst>
                  <a:path extrusionOk="0" fill="none" h="22" w="43">
                    <a:moveTo>
                      <a:pt x="0" y="0"/>
                    </a:moveTo>
                    <a:cubicBezTo>
                      <a:pt x="15" y="7"/>
                      <a:pt x="29" y="14"/>
                      <a:pt x="43" y="22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5" name="Google Shape;5415;p93"/>
              <p:cNvSpPr/>
              <p:nvPr/>
            </p:nvSpPr>
            <p:spPr>
              <a:xfrm>
                <a:off x="2469240" y="2675160"/>
                <a:ext cx="15480" cy="7200"/>
              </a:xfrm>
              <a:custGeom>
                <a:rect b="b" l="l" r="r" t="t"/>
                <a:pathLst>
                  <a:path extrusionOk="0" fill="none" h="20" w="43">
                    <a:moveTo>
                      <a:pt x="0" y="0"/>
                    </a:moveTo>
                    <a:cubicBezTo>
                      <a:pt x="14" y="6"/>
                      <a:pt x="29" y="13"/>
                      <a:pt x="43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6" name="Google Shape;5416;p93"/>
              <p:cNvSpPr/>
              <p:nvPr/>
            </p:nvSpPr>
            <p:spPr>
              <a:xfrm>
                <a:off x="2500560" y="2689560"/>
                <a:ext cx="15840" cy="7200"/>
              </a:xfrm>
              <a:custGeom>
                <a:rect b="b" l="l" r="r" t="t"/>
                <a:pathLst>
                  <a:path extrusionOk="0" fill="none" h="20" w="44">
                    <a:moveTo>
                      <a:pt x="0" y="0"/>
                    </a:moveTo>
                    <a:cubicBezTo>
                      <a:pt x="14" y="7"/>
                      <a:pt x="29" y="14"/>
                      <a:pt x="44" y="20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7" name="Google Shape;5417;p93"/>
              <p:cNvSpPr/>
              <p:nvPr/>
            </p:nvSpPr>
            <p:spPr>
              <a:xfrm>
                <a:off x="2532240" y="2703960"/>
                <a:ext cx="15840" cy="6840"/>
              </a:xfrm>
              <a:custGeom>
                <a:rect b="b" l="l" r="r" t="t"/>
                <a:pathLst>
                  <a:path extrusionOk="0" fill="none" h="19" w="44">
                    <a:moveTo>
                      <a:pt x="0" y="0"/>
                    </a:moveTo>
                    <a:cubicBezTo>
                      <a:pt x="14" y="6"/>
                      <a:pt x="29" y="13"/>
                      <a:pt x="44" y="19"/>
                    </a:cubicBezTo>
                  </a:path>
                </a:pathLst>
              </a:custGeom>
              <a:noFill/>
              <a:ln cap="rnd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4675" spcFirstLastPara="1" rIns="946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18" name="Google Shape;5418;p93"/>
            <p:cNvGrpSpPr/>
            <p:nvPr/>
          </p:nvGrpSpPr>
          <p:grpSpPr>
            <a:xfrm>
              <a:off x="962744" y="3181125"/>
              <a:ext cx="471196" cy="399845"/>
              <a:chOff x="2823480" y="2823840"/>
              <a:chExt cx="366120" cy="310680"/>
            </a:xfrm>
          </p:grpSpPr>
          <p:sp>
            <p:nvSpPr>
              <p:cNvPr id="5419" name="Google Shape;5419;p93"/>
              <p:cNvSpPr/>
              <p:nvPr/>
            </p:nvSpPr>
            <p:spPr>
              <a:xfrm>
                <a:off x="2823480" y="2876400"/>
                <a:ext cx="255960" cy="258120"/>
              </a:xfrm>
              <a:custGeom>
                <a:rect b="b" l="l" r="r" t="t"/>
                <a:pathLst>
                  <a:path extrusionOk="0" h="717" w="711">
                    <a:moveTo>
                      <a:pt x="711" y="702"/>
                    </a:moveTo>
                    <a:cubicBezTo>
                      <a:pt x="513" y="717"/>
                      <a:pt x="242" y="721"/>
                      <a:pt x="12" y="711"/>
                    </a:cubicBezTo>
                    <a:cubicBezTo>
                      <a:pt x="-18" y="493"/>
                      <a:pt x="21" y="261"/>
                      <a:pt x="10" y="39"/>
                    </a:cubicBezTo>
                    <a:cubicBezTo>
                      <a:pt x="218" y="5"/>
                      <a:pt x="485" y="-21"/>
                      <a:pt x="690" y="22"/>
                    </a:cubicBezTo>
                    <a:cubicBezTo>
                      <a:pt x="698" y="222"/>
                      <a:pt x="703" y="502"/>
                      <a:pt x="711" y="702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0" name="Google Shape;5420;p93"/>
              <p:cNvSpPr/>
              <p:nvPr/>
            </p:nvSpPr>
            <p:spPr>
              <a:xfrm>
                <a:off x="2827800" y="2823840"/>
                <a:ext cx="361800" cy="304560"/>
              </a:xfrm>
              <a:custGeom>
                <a:rect b="b" l="l" r="r" t="t"/>
                <a:pathLst>
                  <a:path extrusionOk="0" fill="none" h="846" w="1005">
                    <a:moveTo>
                      <a:pt x="0" y="172"/>
                    </a:moveTo>
                    <a:cubicBezTo>
                      <a:pt x="0" y="136"/>
                      <a:pt x="243" y="64"/>
                      <a:pt x="305" y="40"/>
                    </a:cubicBezTo>
                    <a:cubicBezTo>
                      <a:pt x="512" y="6"/>
                      <a:pt x="779" y="-20"/>
                      <a:pt x="985" y="23"/>
                    </a:cubicBezTo>
                    <a:cubicBezTo>
                      <a:pt x="992" y="222"/>
                      <a:pt x="996" y="502"/>
                      <a:pt x="1005" y="702"/>
                    </a:cubicBezTo>
                    <a:cubicBezTo>
                      <a:pt x="938" y="747"/>
                      <a:pt x="809" y="844"/>
                      <a:pt x="699" y="84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1" name="Google Shape;5421;p93"/>
              <p:cNvSpPr/>
              <p:nvPr/>
            </p:nvSpPr>
            <p:spPr>
              <a:xfrm>
                <a:off x="3067920" y="2831400"/>
                <a:ext cx="109800" cy="54360"/>
              </a:xfrm>
              <a:custGeom>
                <a:rect b="b" l="l" r="r" t="t"/>
                <a:pathLst>
                  <a:path extrusionOk="0" fill="none" h="151" w="305">
                    <a:moveTo>
                      <a:pt x="0" y="151"/>
                    </a:moveTo>
                    <a:cubicBezTo>
                      <a:pt x="47" y="138"/>
                      <a:pt x="90" y="113"/>
                      <a:pt x="133" y="92"/>
                    </a:cubicBezTo>
                    <a:cubicBezTo>
                      <a:pt x="191" y="62"/>
                      <a:pt x="247" y="30"/>
                      <a:pt x="30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875" lIns="96475" spcFirstLastPara="1" rIns="96475" wrap="square" tIns="2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2" name="Google Shape;5422;p93"/>
              <p:cNvSpPr/>
              <p:nvPr/>
            </p:nvSpPr>
            <p:spPr>
              <a:xfrm>
                <a:off x="2838600" y="3112920"/>
                <a:ext cx="20880" cy="12240"/>
              </a:xfrm>
              <a:custGeom>
                <a:rect b="b" l="l" r="r" t="t"/>
                <a:pathLst>
                  <a:path extrusionOk="0" fill="none" h="34" w="58">
                    <a:moveTo>
                      <a:pt x="0" y="34"/>
                    </a:moveTo>
                    <a:cubicBezTo>
                      <a:pt x="20" y="22"/>
                      <a:pt x="39" y="11"/>
                      <a:pt x="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3" name="Google Shape;5423;p93"/>
              <p:cNvSpPr/>
              <p:nvPr/>
            </p:nvSpPr>
            <p:spPr>
              <a:xfrm>
                <a:off x="2880000" y="3087720"/>
                <a:ext cx="20520" cy="12600"/>
              </a:xfrm>
              <a:custGeom>
                <a:rect b="b" l="l" r="r" t="t"/>
                <a:pathLst>
                  <a:path extrusionOk="0" fill="none" h="35" w="57">
                    <a:moveTo>
                      <a:pt x="0" y="35"/>
                    </a:moveTo>
                    <a:cubicBezTo>
                      <a:pt x="19" y="23"/>
                      <a:pt x="38" y="12"/>
                      <a:pt x="57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4" name="Google Shape;5424;p93"/>
              <p:cNvSpPr/>
              <p:nvPr/>
            </p:nvSpPr>
            <p:spPr>
              <a:xfrm>
                <a:off x="2920680" y="3061080"/>
                <a:ext cx="19800" cy="13680"/>
              </a:xfrm>
              <a:custGeom>
                <a:rect b="b" l="l" r="r" t="t"/>
                <a:pathLst>
                  <a:path extrusionOk="0" fill="none" h="38" w="55">
                    <a:moveTo>
                      <a:pt x="0" y="38"/>
                    </a:moveTo>
                    <a:cubicBezTo>
                      <a:pt x="18" y="25"/>
                      <a:pt x="36" y="13"/>
                      <a:pt x="5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5" name="Google Shape;5425;p93"/>
              <p:cNvSpPr/>
              <p:nvPr/>
            </p:nvSpPr>
            <p:spPr>
              <a:xfrm>
                <a:off x="2958120" y="3023640"/>
                <a:ext cx="2880" cy="23400"/>
              </a:xfrm>
              <a:custGeom>
                <a:rect b="b" l="l" r="r" t="t"/>
                <a:pathLst>
                  <a:path extrusionOk="0" fill="none" h="65" w="8">
                    <a:moveTo>
                      <a:pt x="6" y="65"/>
                    </a:moveTo>
                    <a:cubicBezTo>
                      <a:pt x="6" y="64"/>
                      <a:pt x="7" y="64"/>
                      <a:pt x="8" y="63"/>
                    </a:cubicBezTo>
                    <a:cubicBezTo>
                      <a:pt x="5" y="43"/>
                      <a:pt x="2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6" name="Google Shape;5426;p93"/>
              <p:cNvSpPr/>
              <p:nvPr/>
            </p:nvSpPr>
            <p:spPr>
              <a:xfrm>
                <a:off x="2955240" y="2975400"/>
                <a:ext cx="720" cy="24120"/>
              </a:xfrm>
              <a:custGeom>
                <a:rect b="b" l="l" r="r" t="t"/>
                <a:pathLst>
                  <a:path extrusionOk="0" fill="none" h="67" w="2">
                    <a:moveTo>
                      <a:pt x="2" y="67"/>
                    </a:moveTo>
                    <a:cubicBezTo>
                      <a:pt x="1" y="45"/>
                      <a:pt x="1" y="23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7" name="Google Shape;5427;p93"/>
              <p:cNvSpPr/>
              <p:nvPr/>
            </p:nvSpPr>
            <p:spPr>
              <a:xfrm>
                <a:off x="2955240" y="2927520"/>
                <a:ext cx="0" cy="24120"/>
              </a:xfrm>
              <a:custGeom>
                <a:rect b="b" l="l" r="r" t="t"/>
                <a:pathLst>
                  <a:path extrusionOk="0" fill="none" h="67" w="120000">
                    <a:moveTo>
                      <a:pt x="0" y="67"/>
                    </a:moveTo>
                    <a:cubicBezTo>
                      <a:pt x="0" y="44"/>
                      <a:pt x="0" y="22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8" name="Google Shape;5428;p93"/>
              <p:cNvSpPr/>
              <p:nvPr/>
            </p:nvSpPr>
            <p:spPr>
              <a:xfrm>
                <a:off x="2955960" y="2879640"/>
                <a:ext cx="360" cy="23760"/>
              </a:xfrm>
              <a:custGeom>
                <a:rect b="b" l="l" r="r" t="t"/>
                <a:pathLst>
                  <a:path extrusionOk="0" fill="none" h="66" w="1">
                    <a:moveTo>
                      <a:pt x="0" y="66"/>
                    </a:moveTo>
                    <a:cubicBezTo>
                      <a:pt x="0" y="43"/>
                      <a:pt x="1" y="21"/>
                      <a:pt x="1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9" name="Google Shape;5429;p93"/>
              <p:cNvSpPr/>
              <p:nvPr/>
            </p:nvSpPr>
            <p:spPr>
              <a:xfrm>
                <a:off x="2954880" y="3052440"/>
                <a:ext cx="23760" cy="3960"/>
              </a:xfrm>
              <a:custGeom>
                <a:rect b="b" l="l" r="r" t="t"/>
                <a:pathLst>
                  <a:path extrusionOk="0" fill="none" h="11" w="66">
                    <a:moveTo>
                      <a:pt x="0" y="0"/>
                    </a:moveTo>
                    <a:cubicBezTo>
                      <a:pt x="22" y="4"/>
                      <a:pt x="44" y="8"/>
                      <a:pt x="66" y="1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0" name="Google Shape;5430;p93"/>
              <p:cNvSpPr/>
              <p:nvPr/>
            </p:nvSpPr>
            <p:spPr>
              <a:xfrm>
                <a:off x="3002400" y="3060000"/>
                <a:ext cx="24120" cy="2880"/>
              </a:xfrm>
              <a:custGeom>
                <a:rect b="b" l="l" r="r" t="t"/>
                <a:pathLst>
                  <a:path extrusionOk="0" fill="none" h="8" w="67">
                    <a:moveTo>
                      <a:pt x="0" y="0"/>
                    </a:moveTo>
                    <a:cubicBezTo>
                      <a:pt x="23" y="2"/>
                      <a:pt x="45" y="5"/>
                      <a:pt x="67" y="8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1" name="Google Shape;5431;p93"/>
              <p:cNvSpPr/>
              <p:nvPr/>
            </p:nvSpPr>
            <p:spPr>
              <a:xfrm>
                <a:off x="3050280" y="3065040"/>
                <a:ext cx="24120" cy="1800"/>
              </a:xfrm>
              <a:custGeom>
                <a:rect b="b" l="l" r="r" t="t"/>
                <a:pathLst>
                  <a:path extrusionOk="0" fill="none" h="5" w="67">
                    <a:moveTo>
                      <a:pt x="0" y="0"/>
                    </a:moveTo>
                    <a:cubicBezTo>
                      <a:pt x="23" y="2"/>
                      <a:pt x="45" y="4"/>
                      <a:pt x="67" y="5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2" name="Google Shape;5432;p93"/>
              <p:cNvSpPr/>
              <p:nvPr/>
            </p:nvSpPr>
            <p:spPr>
              <a:xfrm>
                <a:off x="3098520" y="3068280"/>
                <a:ext cx="24120" cy="720"/>
              </a:xfrm>
              <a:custGeom>
                <a:rect b="b" l="l" r="r" t="t"/>
                <a:pathLst>
                  <a:path extrusionOk="0" fill="none" h="2" w="67">
                    <a:moveTo>
                      <a:pt x="0" y="0"/>
                    </a:moveTo>
                    <a:cubicBezTo>
                      <a:pt x="22" y="1"/>
                      <a:pt x="45" y="1"/>
                      <a:pt x="67" y="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3" name="Google Shape;5433;p93"/>
              <p:cNvSpPr/>
              <p:nvPr/>
            </p:nvSpPr>
            <p:spPr>
              <a:xfrm>
                <a:off x="3146760" y="3069360"/>
                <a:ext cx="24120" cy="360"/>
              </a:xfrm>
              <a:custGeom>
                <a:rect b="b" l="l" r="r" t="t"/>
                <a:pathLst>
                  <a:path extrusionOk="0" fill="none" h="1" w="67">
                    <a:moveTo>
                      <a:pt x="0" y="0"/>
                    </a:moveTo>
                    <a:cubicBezTo>
                      <a:pt x="2" y="0"/>
                      <a:pt x="5" y="0"/>
                      <a:pt x="7" y="0"/>
                    </a:cubicBezTo>
                    <a:cubicBezTo>
                      <a:pt x="27" y="0"/>
                      <a:pt x="47" y="0"/>
                      <a:pt x="67" y="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34" name="Google Shape;5434;p93"/>
            <p:cNvSpPr txBox="1"/>
            <p:nvPr/>
          </p:nvSpPr>
          <p:spPr>
            <a:xfrm rot="-793994">
              <a:off x="159985" y="2271478"/>
              <a:ext cx="944890" cy="34556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A B C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2" name="Shape 4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" name="Google Shape;4853;p67"/>
          <p:cNvSpPr txBox="1"/>
          <p:nvPr>
            <p:ph type="title"/>
          </p:nvPr>
        </p:nvSpPr>
        <p:spPr>
          <a:xfrm>
            <a:off x="720000" y="5053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" sz="36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01 Problem Statement</a:t>
            </a:r>
            <a:endParaRPr sz="3600">
              <a:solidFill>
                <a:srgbClr val="325D79"/>
              </a:solidFill>
            </a:endParaRPr>
          </a:p>
        </p:txBody>
      </p:sp>
      <p:sp>
        <p:nvSpPr>
          <p:cNvPr id="4854" name="Google Shape;4854;p67"/>
          <p:cNvSpPr txBox="1"/>
          <p:nvPr>
            <p:ph idx="1" type="body"/>
          </p:nvPr>
        </p:nvSpPr>
        <p:spPr>
          <a:xfrm>
            <a:off x="639200" y="1053413"/>
            <a:ext cx="7704000" cy="3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381000" marR="381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i="1" lang="en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“Creating personalized, high-quality content is difficult—AI-generated text often lacks the unique voice and nuance of individual writers.”</a:t>
            </a:r>
            <a:endParaRPr/>
          </a:p>
        </p:txBody>
      </p:sp>
      <p:graphicFrame>
        <p:nvGraphicFramePr>
          <p:cNvPr id="4855" name="Google Shape;4855;p67"/>
          <p:cNvGraphicFramePr/>
          <p:nvPr/>
        </p:nvGraphicFramePr>
        <p:xfrm>
          <a:off x="1177200" y="2108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{998FC480-075F-4CDF-95C9-0D23A9310B65}</a:tableStyleId>
              </a:tblPr>
              <a:tblGrid>
                <a:gridCol w="2161275"/>
                <a:gridCol w="5001300"/>
              </a:tblGrid>
              <a:tr h="436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            Key Challenges:</a:t>
                      </a:r>
                      <a:endParaRPr b="1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rgbClr val="4D9693"/>
                          </a:solidFill>
                        </a:rPr>
                        <a:t>Loss of Personal Voice</a:t>
                      </a:r>
                      <a:endParaRPr b="1" u="sng">
                        <a:solidFill>
                          <a:srgbClr val="4D969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AI models generate generic outputs, </a:t>
                      </a:r>
                      <a:r>
                        <a:rPr b="1" lang="en" sz="1200"/>
                        <a:t>failing to reflect an individual's tone </a:t>
                      </a:r>
                      <a:r>
                        <a:rPr lang="en" sz="1200"/>
                        <a:t>or vocabulary.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rgbClr val="4D9693"/>
                          </a:solidFill>
                        </a:rPr>
                        <a:t>Limited Style Adaptability</a:t>
                      </a:r>
                      <a:endParaRPr b="1" u="sng">
                        <a:solidFill>
                          <a:srgbClr val="4D969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 Existing models are not fine-tuned for </a:t>
                      </a:r>
                      <a:r>
                        <a:rPr b="1" lang="en" sz="1200"/>
                        <a:t>author-specific writing</a:t>
                      </a:r>
                      <a:r>
                        <a:rPr lang="en" sz="1200"/>
                        <a:t>, reducing their usability.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rgbClr val="4D9693"/>
                          </a:solidFill>
                        </a:rPr>
                        <a:t>Small &amp; Unlabeled Datasets</a:t>
                      </a:r>
                      <a:endParaRPr b="1" u="sng">
                        <a:solidFill>
                          <a:srgbClr val="4D969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en" sz="1200"/>
                        <a:t> Personal writing archives often </a:t>
                      </a:r>
                      <a:r>
                        <a:rPr b="1" lang="en" sz="1200"/>
                        <a:t>lack metadata</a:t>
                      </a:r>
                      <a:r>
                        <a:rPr lang="en" sz="1200"/>
                        <a:t>, making training and adaptation harder.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>
                          <a:solidFill>
                            <a:srgbClr val="4D9693"/>
                          </a:solidFill>
                        </a:rPr>
                        <a:t>Evaluation Complexity</a:t>
                      </a:r>
                      <a:endParaRPr b="1" u="sng">
                        <a:solidFill>
                          <a:srgbClr val="4D9693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00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en" sz="1200"/>
                        <a:t>Lack of standardized metrics</a:t>
                      </a:r>
                      <a:r>
                        <a:rPr lang="en" sz="1200"/>
                        <a:t> for stylistic accuracy; hard to evaluate “authenticity.”</a:t>
                      </a:r>
                      <a:endParaRPr sz="1200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856" name="Google Shape;4856;p67"/>
          <p:cNvGrpSpPr/>
          <p:nvPr/>
        </p:nvGrpSpPr>
        <p:grpSpPr>
          <a:xfrm>
            <a:off x="1340314" y="2146352"/>
            <a:ext cx="371777" cy="349434"/>
            <a:chOff x="6630539" y="2917502"/>
            <a:chExt cx="371777" cy="349434"/>
          </a:xfrm>
        </p:grpSpPr>
        <p:sp>
          <p:nvSpPr>
            <p:cNvPr id="4857" name="Google Shape;4857;p67"/>
            <p:cNvSpPr/>
            <p:nvPr/>
          </p:nvSpPr>
          <p:spPr>
            <a:xfrm>
              <a:off x="6689292" y="3043093"/>
              <a:ext cx="92109" cy="30586"/>
            </a:xfrm>
            <a:custGeom>
              <a:rect b="b" l="l" r="r" t="t"/>
              <a:pathLst>
                <a:path extrusionOk="0" h="961" w="2894">
                  <a:moveTo>
                    <a:pt x="1164" y="1"/>
                  </a:moveTo>
                  <a:cubicBezTo>
                    <a:pt x="816" y="1"/>
                    <a:pt x="501" y="36"/>
                    <a:pt x="298" y="67"/>
                  </a:cubicBezTo>
                  <a:cubicBezTo>
                    <a:pt x="119" y="91"/>
                    <a:pt x="0" y="246"/>
                    <a:pt x="0" y="401"/>
                  </a:cubicBezTo>
                  <a:lnTo>
                    <a:pt x="0" y="794"/>
                  </a:lnTo>
                  <a:cubicBezTo>
                    <a:pt x="0" y="877"/>
                    <a:pt x="72" y="960"/>
                    <a:pt x="155" y="960"/>
                  </a:cubicBezTo>
                  <a:cubicBezTo>
                    <a:pt x="250" y="960"/>
                    <a:pt x="322" y="877"/>
                    <a:pt x="322" y="794"/>
                  </a:cubicBezTo>
                  <a:lnTo>
                    <a:pt x="322" y="401"/>
                  </a:lnTo>
                  <a:cubicBezTo>
                    <a:pt x="322" y="401"/>
                    <a:pt x="322" y="389"/>
                    <a:pt x="334" y="389"/>
                  </a:cubicBezTo>
                  <a:cubicBezTo>
                    <a:pt x="511" y="361"/>
                    <a:pt x="812" y="318"/>
                    <a:pt x="1157" y="318"/>
                  </a:cubicBezTo>
                  <a:cubicBezTo>
                    <a:pt x="1253" y="318"/>
                    <a:pt x="1352" y="321"/>
                    <a:pt x="1453" y="329"/>
                  </a:cubicBezTo>
                  <a:cubicBezTo>
                    <a:pt x="1989" y="365"/>
                    <a:pt x="2382" y="496"/>
                    <a:pt x="2596" y="734"/>
                  </a:cubicBezTo>
                  <a:cubicBezTo>
                    <a:pt x="2626" y="764"/>
                    <a:pt x="2670" y="779"/>
                    <a:pt x="2715" y="779"/>
                  </a:cubicBezTo>
                  <a:cubicBezTo>
                    <a:pt x="2760" y="779"/>
                    <a:pt x="2804" y="764"/>
                    <a:pt x="2834" y="734"/>
                  </a:cubicBezTo>
                  <a:cubicBezTo>
                    <a:pt x="2894" y="675"/>
                    <a:pt x="2894" y="567"/>
                    <a:pt x="2834" y="508"/>
                  </a:cubicBezTo>
                  <a:cubicBezTo>
                    <a:pt x="2437" y="103"/>
                    <a:pt x="1753" y="1"/>
                    <a:pt x="11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67"/>
            <p:cNvSpPr/>
            <p:nvPr/>
          </p:nvSpPr>
          <p:spPr>
            <a:xfrm>
              <a:off x="6630539" y="2993315"/>
              <a:ext cx="208852" cy="273621"/>
            </a:xfrm>
            <a:custGeom>
              <a:rect b="b" l="l" r="r" t="t"/>
              <a:pathLst>
                <a:path extrusionOk="0" h="8597" w="6562">
                  <a:moveTo>
                    <a:pt x="5132" y="334"/>
                  </a:moveTo>
                  <a:lnTo>
                    <a:pt x="5132" y="1988"/>
                  </a:lnTo>
                  <a:cubicBezTo>
                    <a:pt x="5132" y="2239"/>
                    <a:pt x="5073" y="2477"/>
                    <a:pt x="4966" y="2703"/>
                  </a:cubicBezTo>
                  <a:cubicBezTo>
                    <a:pt x="4954" y="2727"/>
                    <a:pt x="4954" y="2739"/>
                    <a:pt x="4954" y="2774"/>
                  </a:cubicBezTo>
                  <a:lnTo>
                    <a:pt x="4954" y="3262"/>
                  </a:lnTo>
                  <a:cubicBezTo>
                    <a:pt x="4954" y="3727"/>
                    <a:pt x="4763" y="4155"/>
                    <a:pt x="4430" y="4465"/>
                  </a:cubicBezTo>
                  <a:cubicBezTo>
                    <a:pt x="4108" y="4765"/>
                    <a:pt x="3713" y="4920"/>
                    <a:pt x="3275" y="4920"/>
                  </a:cubicBezTo>
                  <a:cubicBezTo>
                    <a:pt x="3243" y="4920"/>
                    <a:pt x="3212" y="4919"/>
                    <a:pt x="3180" y="4917"/>
                  </a:cubicBezTo>
                  <a:cubicBezTo>
                    <a:pt x="2299" y="4882"/>
                    <a:pt x="1620" y="4120"/>
                    <a:pt x="1620" y="3215"/>
                  </a:cubicBezTo>
                  <a:lnTo>
                    <a:pt x="1620" y="2786"/>
                  </a:lnTo>
                  <a:cubicBezTo>
                    <a:pt x="1620" y="2762"/>
                    <a:pt x="1620" y="2739"/>
                    <a:pt x="1608" y="2715"/>
                  </a:cubicBezTo>
                  <a:cubicBezTo>
                    <a:pt x="1501" y="2489"/>
                    <a:pt x="1441" y="2239"/>
                    <a:pt x="1441" y="2000"/>
                  </a:cubicBezTo>
                  <a:lnTo>
                    <a:pt x="1441" y="1631"/>
                  </a:lnTo>
                  <a:cubicBezTo>
                    <a:pt x="1441" y="917"/>
                    <a:pt x="2025" y="334"/>
                    <a:pt x="2739" y="334"/>
                  </a:cubicBezTo>
                  <a:close/>
                  <a:moveTo>
                    <a:pt x="4204" y="5048"/>
                  </a:moveTo>
                  <a:lnTo>
                    <a:pt x="4204" y="5358"/>
                  </a:lnTo>
                  <a:lnTo>
                    <a:pt x="3287" y="6001"/>
                  </a:lnTo>
                  <a:lnTo>
                    <a:pt x="2358" y="5358"/>
                  </a:lnTo>
                  <a:lnTo>
                    <a:pt x="2358" y="5048"/>
                  </a:lnTo>
                  <a:cubicBezTo>
                    <a:pt x="2596" y="5179"/>
                    <a:pt x="2870" y="5263"/>
                    <a:pt x="3156" y="5275"/>
                  </a:cubicBezTo>
                  <a:lnTo>
                    <a:pt x="3287" y="5275"/>
                  </a:lnTo>
                  <a:cubicBezTo>
                    <a:pt x="3608" y="5275"/>
                    <a:pt x="3930" y="5203"/>
                    <a:pt x="4204" y="5048"/>
                  </a:cubicBezTo>
                  <a:close/>
                  <a:moveTo>
                    <a:pt x="2203" y="5668"/>
                  </a:moveTo>
                  <a:lnTo>
                    <a:pt x="3001" y="6227"/>
                  </a:lnTo>
                  <a:lnTo>
                    <a:pt x="2584" y="6656"/>
                  </a:lnTo>
                  <a:lnTo>
                    <a:pt x="2573" y="6656"/>
                  </a:lnTo>
                  <a:lnTo>
                    <a:pt x="2037" y="5858"/>
                  </a:lnTo>
                  <a:lnTo>
                    <a:pt x="2203" y="5668"/>
                  </a:lnTo>
                  <a:close/>
                  <a:moveTo>
                    <a:pt x="4359" y="5668"/>
                  </a:moveTo>
                  <a:lnTo>
                    <a:pt x="4525" y="5858"/>
                  </a:lnTo>
                  <a:lnTo>
                    <a:pt x="4001" y="6656"/>
                  </a:lnTo>
                  <a:lnTo>
                    <a:pt x="3989" y="6656"/>
                  </a:lnTo>
                  <a:lnTo>
                    <a:pt x="3549" y="6227"/>
                  </a:lnTo>
                  <a:lnTo>
                    <a:pt x="4359" y="5668"/>
                  </a:lnTo>
                  <a:close/>
                  <a:moveTo>
                    <a:pt x="2739" y="0"/>
                  </a:moveTo>
                  <a:cubicBezTo>
                    <a:pt x="1822" y="0"/>
                    <a:pt x="1096" y="738"/>
                    <a:pt x="1096" y="1643"/>
                  </a:cubicBezTo>
                  <a:lnTo>
                    <a:pt x="1096" y="2012"/>
                  </a:lnTo>
                  <a:cubicBezTo>
                    <a:pt x="1096" y="2298"/>
                    <a:pt x="1156" y="2584"/>
                    <a:pt x="1275" y="2846"/>
                  </a:cubicBezTo>
                  <a:lnTo>
                    <a:pt x="1275" y="3239"/>
                  </a:lnTo>
                  <a:cubicBezTo>
                    <a:pt x="1275" y="3870"/>
                    <a:pt x="1561" y="4453"/>
                    <a:pt x="2001" y="4822"/>
                  </a:cubicBezTo>
                  <a:lnTo>
                    <a:pt x="2001" y="5406"/>
                  </a:lnTo>
                  <a:lnTo>
                    <a:pt x="1692" y="5739"/>
                  </a:lnTo>
                  <a:cubicBezTo>
                    <a:pt x="1668" y="5763"/>
                    <a:pt x="1644" y="5822"/>
                    <a:pt x="1644" y="5870"/>
                  </a:cubicBezTo>
                  <a:lnTo>
                    <a:pt x="596" y="6251"/>
                  </a:lnTo>
                  <a:cubicBezTo>
                    <a:pt x="239" y="6394"/>
                    <a:pt x="1" y="6727"/>
                    <a:pt x="1" y="7108"/>
                  </a:cubicBezTo>
                  <a:lnTo>
                    <a:pt x="1" y="8418"/>
                  </a:lnTo>
                  <a:cubicBezTo>
                    <a:pt x="1" y="8501"/>
                    <a:pt x="72" y="8573"/>
                    <a:pt x="156" y="8573"/>
                  </a:cubicBezTo>
                  <a:cubicBezTo>
                    <a:pt x="251" y="8573"/>
                    <a:pt x="322" y="8501"/>
                    <a:pt x="322" y="8418"/>
                  </a:cubicBezTo>
                  <a:lnTo>
                    <a:pt x="322" y="7108"/>
                  </a:lnTo>
                  <a:cubicBezTo>
                    <a:pt x="322" y="6870"/>
                    <a:pt x="477" y="6656"/>
                    <a:pt x="691" y="6584"/>
                  </a:cubicBezTo>
                  <a:lnTo>
                    <a:pt x="1811" y="6179"/>
                  </a:lnTo>
                  <a:lnTo>
                    <a:pt x="2275" y="6882"/>
                  </a:lnTo>
                  <a:cubicBezTo>
                    <a:pt x="2334" y="6965"/>
                    <a:pt x="2418" y="7025"/>
                    <a:pt x="2525" y="7025"/>
                  </a:cubicBezTo>
                  <a:lnTo>
                    <a:pt x="2561" y="7025"/>
                  </a:lnTo>
                  <a:cubicBezTo>
                    <a:pt x="2644" y="7025"/>
                    <a:pt x="2739" y="7001"/>
                    <a:pt x="2811" y="6930"/>
                  </a:cubicBezTo>
                  <a:lnTo>
                    <a:pt x="3096" y="6644"/>
                  </a:lnTo>
                  <a:lnTo>
                    <a:pt x="3096" y="8430"/>
                  </a:lnTo>
                  <a:cubicBezTo>
                    <a:pt x="3096" y="8513"/>
                    <a:pt x="3168" y="8596"/>
                    <a:pt x="3251" y="8596"/>
                  </a:cubicBezTo>
                  <a:cubicBezTo>
                    <a:pt x="3346" y="8596"/>
                    <a:pt x="3418" y="8513"/>
                    <a:pt x="3418" y="8430"/>
                  </a:cubicBezTo>
                  <a:lnTo>
                    <a:pt x="3418" y="6644"/>
                  </a:lnTo>
                  <a:lnTo>
                    <a:pt x="3704" y="6930"/>
                  </a:lnTo>
                  <a:cubicBezTo>
                    <a:pt x="3763" y="6989"/>
                    <a:pt x="3870" y="7025"/>
                    <a:pt x="3954" y="7025"/>
                  </a:cubicBezTo>
                  <a:lnTo>
                    <a:pt x="3989" y="7025"/>
                  </a:lnTo>
                  <a:cubicBezTo>
                    <a:pt x="4085" y="7013"/>
                    <a:pt x="4180" y="6953"/>
                    <a:pt x="4239" y="6882"/>
                  </a:cubicBezTo>
                  <a:lnTo>
                    <a:pt x="4704" y="6179"/>
                  </a:lnTo>
                  <a:lnTo>
                    <a:pt x="5811" y="6584"/>
                  </a:lnTo>
                  <a:cubicBezTo>
                    <a:pt x="6037" y="6656"/>
                    <a:pt x="6192" y="6882"/>
                    <a:pt x="6192" y="7108"/>
                  </a:cubicBezTo>
                  <a:lnTo>
                    <a:pt x="6192" y="8418"/>
                  </a:lnTo>
                  <a:cubicBezTo>
                    <a:pt x="6192" y="8501"/>
                    <a:pt x="6264" y="8573"/>
                    <a:pt x="6347" y="8573"/>
                  </a:cubicBezTo>
                  <a:cubicBezTo>
                    <a:pt x="6442" y="8573"/>
                    <a:pt x="6514" y="8501"/>
                    <a:pt x="6514" y="8418"/>
                  </a:cubicBezTo>
                  <a:lnTo>
                    <a:pt x="6514" y="7108"/>
                  </a:lnTo>
                  <a:cubicBezTo>
                    <a:pt x="6561" y="6703"/>
                    <a:pt x="6323" y="6370"/>
                    <a:pt x="5966" y="6239"/>
                  </a:cubicBezTo>
                  <a:lnTo>
                    <a:pt x="4906" y="5858"/>
                  </a:lnTo>
                  <a:cubicBezTo>
                    <a:pt x="4906" y="5810"/>
                    <a:pt x="4894" y="5763"/>
                    <a:pt x="4859" y="5715"/>
                  </a:cubicBezTo>
                  <a:lnTo>
                    <a:pt x="4549" y="5394"/>
                  </a:lnTo>
                  <a:lnTo>
                    <a:pt x="4549" y="4822"/>
                  </a:lnTo>
                  <a:cubicBezTo>
                    <a:pt x="4585" y="4798"/>
                    <a:pt x="4609" y="4763"/>
                    <a:pt x="4656" y="4739"/>
                  </a:cubicBezTo>
                  <a:cubicBezTo>
                    <a:pt x="5061" y="4370"/>
                    <a:pt x="5275" y="3822"/>
                    <a:pt x="5275" y="3274"/>
                  </a:cubicBezTo>
                  <a:lnTo>
                    <a:pt x="5275" y="2834"/>
                  </a:lnTo>
                  <a:cubicBezTo>
                    <a:pt x="5394" y="2560"/>
                    <a:pt x="5454" y="2286"/>
                    <a:pt x="5454" y="2000"/>
                  </a:cubicBezTo>
                  <a:lnTo>
                    <a:pt x="5454" y="167"/>
                  </a:lnTo>
                  <a:cubicBezTo>
                    <a:pt x="5454" y="83"/>
                    <a:pt x="5382" y="0"/>
                    <a:pt x="52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67"/>
            <p:cNvSpPr/>
            <p:nvPr/>
          </p:nvSpPr>
          <p:spPr>
            <a:xfrm>
              <a:off x="6665804" y="3232053"/>
              <a:ext cx="10630" cy="33737"/>
            </a:xfrm>
            <a:custGeom>
              <a:rect b="b" l="l" r="r" t="t"/>
              <a:pathLst>
                <a:path extrusionOk="0" h="1060" w="334">
                  <a:moveTo>
                    <a:pt x="167" y="0"/>
                  </a:moveTo>
                  <a:cubicBezTo>
                    <a:pt x="83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83" y="1060"/>
                    <a:pt x="167" y="1060"/>
                  </a:cubicBezTo>
                  <a:cubicBezTo>
                    <a:pt x="262" y="1060"/>
                    <a:pt x="333" y="988"/>
                    <a:pt x="333" y="893"/>
                  </a:cubicBezTo>
                  <a:lnTo>
                    <a:pt x="333" y="167"/>
                  </a:lnTo>
                  <a:cubicBezTo>
                    <a:pt x="333" y="83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67"/>
            <p:cNvSpPr/>
            <p:nvPr/>
          </p:nvSpPr>
          <p:spPr>
            <a:xfrm>
              <a:off x="6793877" y="3232053"/>
              <a:ext cx="10248" cy="33737"/>
            </a:xfrm>
            <a:custGeom>
              <a:rect b="b" l="l" r="r" t="t"/>
              <a:pathLst>
                <a:path extrusionOk="0" h="1060" w="322">
                  <a:moveTo>
                    <a:pt x="167" y="0"/>
                  </a:moveTo>
                  <a:cubicBezTo>
                    <a:pt x="72" y="0"/>
                    <a:pt x="0" y="83"/>
                    <a:pt x="0" y="167"/>
                  </a:cubicBezTo>
                  <a:lnTo>
                    <a:pt x="0" y="893"/>
                  </a:lnTo>
                  <a:cubicBezTo>
                    <a:pt x="0" y="988"/>
                    <a:pt x="72" y="1060"/>
                    <a:pt x="167" y="1060"/>
                  </a:cubicBezTo>
                  <a:cubicBezTo>
                    <a:pt x="250" y="1060"/>
                    <a:pt x="322" y="988"/>
                    <a:pt x="322" y="893"/>
                  </a:cubicBezTo>
                  <a:lnTo>
                    <a:pt x="322" y="167"/>
                  </a:lnTo>
                  <a:cubicBezTo>
                    <a:pt x="322" y="83"/>
                    <a:pt x="250" y="0"/>
                    <a:pt x="1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67"/>
            <p:cNvSpPr/>
            <p:nvPr/>
          </p:nvSpPr>
          <p:spPr>
            <a:xfrm>
              <a:off x="6828347" y="2952766"/>
              <a:ext cx="173969" cy="181162"/>
            </a:xfrm>
            <a:custGeom>
              <a:rect b="b" l="l" r="r" t="t"/>
              <a:pathLst>
                <a:path extrusionOk="0" h="5692" w="5466">
                  <a:moveTo>
                    <a:pt x="3847" y="0"/>
                  </a:moveTo>
                  <a:cubicBezTo>
                    <a:pt x="3751" y="0"/>
                    <a:pt x="3680" y="72"/>
                    <a:pt x="3680" y="167"/>
                  </a:cubicBezTo>
                  <a:cubicBezTo>
                    <a:pt x="3680" y="250"/>
                    <a:pt x="3751" y="322"/>
                    <a:pt x="3847" y="322"/>
                  </a:cubicBezTo>
                  <a:lnTo>
                    <a:pt x="4751" y="322"/>
                  </a:lnTo>
                  <a:cubicBezTo>
                    <a:pt x="4954" y="322"/>
                    <a:pt x="5121" y="488"/>
                    <a:pt x="5121" y="703"/>
                  </a:cubicBezTo>
                  <a:lnTo>
                    <a:pt x="5121" y="3643"/>
                  </a:lnTo>
                  <a:cubicBezTo>
                    <a:pt x="5121" y="3858"/>
                    <a:pt x="4954" y="4013"/>
                    <a:pt x="4751" y="4013"/>
                  </a:cubicBezTo>
                  <a:lnTo>
                    <a:pt x="2918" y="4013"/>
                  </a:lnTo>
                  <a:cubicBezTo>
                    <a:pt x="2894" y="4013"/>
                    <a:pt x="2846" y="4036"/>
                    <a:pt x="2811" y="4048"/>
                  </a:cubicBezTo>
                  <a:lnTo>
                    <a:pt x="1180" y="5239"/>
                  </a:lnTo>
                  <a:lnTo>
                    <a:pt x="1180" y="5239"/>
                  </a:lnTo>
                  <a:lnTo>
                    <a:pt x="1430" y="4227"/>
                  </a:lnTo>
                  <a:cubicBezTo>
                    <a:pt x="1442" y="4179"/>
                    <a:pt x="1430" y="4120"/>
                    <a:pt x="1406" y="4072"/>
                  </a:cubicBezTo>
                  <a:cubicBezTo>
                    <a:pt x="1370" y="4036"/>
                    <a:pt x="1311" y="4013"/>
                    <a:pt x="1263" y="4013"/>
                  </a:cubicBezTo>
                  <a:lnTo>
                    <a:pt x="715" y="4013"/>
                  </a:lnTo>
                  <a:cubicBezTo>
                    <a:pt x="513" y="4013"/>
                    <a:pt x="346" y="3858"/>
                    <a:pt x="346" y="3643"/>
                  </a:cubicBezTo>
                  <a:lnTo>
                    <a:pt x="346" y="715"/>
                  </a:lnTo>
                  <a:cubicBezTo>
                    <a:pt x="346" y="500"/>
                    <a:pt x="513" y="345"/>
                    <a:pt x="715" y="345"/>
                  </a:cubicBezTo>
                  <a:lnTo>
                    <a:pt x="1620" y="345"/>
                  </a:lnTo>
                  <a:cubicBezTo>
                    <a:pt x="1715" y="345"/>
                    <a:pt x="1787" y="262"/>
                    <a:pt x="1787" y="179"/>
                  </a:cubicBezTo>
                  <a:cubicBezTo>
                    <a:pt x="1787" y="84"/>
                    <a:pt x="1715" y="12"/>
                    <a:pt x="1620" y="12"/>
                  </a:cubicBezTo>
                  <a:lnTo>
                    <a:pt x="715" y="12"/>
                  </a:lnTo>
                  <a:cubicBezTo>
                    <a:pt x="310" y="12"/>
                    <a:pt x="1" y="345"/>
                    <a:pt x="1" y="726"/>
                  </a:cubicBezTo>
                  <a:lnTo>
                    <a:pt x="1" y="3643"/>
                  </a:lnTo>
                  <a:cubicBezTo>
                    <a:pt x="1" y="4048"/>
                    <a:pt x="334" y="4358"/>
                    <a:pt x="715" y="4358"/>
                  </a:cubicBezTo>
                  <a:lnTo>
                    <a:pt x="1049" y="4358"/>
                  </a:lnTo>
                  <a:lnTo>
                    <a:pt x="787" y="5370"/>
                  </a:lnTo>
                  <a:cubicBezTo>
                    <a:pt x="763" y="5477"/>
                    <a:pt x="811" y="5596"/>
                    <a:pt x="894" y="5656"/>
                  </a:cubicBezTo>
                  <a:cubicBezTo>
                    <a:pt x="941" y="5679"/>
                    <a:pt x="989" y="5691"/>
                    <a:pt x="1049" y="5691"/>
                  </a:cubicBezTo>
                  <a:cubicBezTo>
                    <a:pt x="1108" y="5691"/>
                    <a:pt x="1144" y="5679"/>
                    <a:pt x="1192" y="5656"/>
                  </a:cubicBezTo>
                  <a:lnTo>
                    <a:pt x="2954" y="4370"/>
                  </a:lnTo>
                  <a:lnTo>
                    <a:pt x="4716" y="4370"/>
                  </a:lnTo>
                  <a:cubicBezTo>
                    <a:pt x="5121" y="4370"/>
                    <a:pt x="5430" y="4048"/>
                    <a:pt x="5430" y="3655"/>
                  </a:cubicBezTo>
                  <a:lnTo>
                    <a:pt x="5430" y="726"/>
                  </a:lnTo>
                  <a:cubicBezTo>
                    <a:pt x="5466" y="322"/>
                    <a:pt x="5132" y="0"/>
                    <a:pt x="47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67"/>
            <p:cNvSpPr/>
            <p:nvPr/>
          </p:nvSpPr>
          <p:spPr>
            <a:xfrm>
              <a:off x="6898463" y="2917502"/>
              <a:ext cx="34151" cy="104999"/>
            </a:xfrm>
            <a:custGeom>
              <a:rect b="b" l="l" r="r" t="t"/>
              <a:pathLst>
                <a:path extrusionOk="0" h="3299" w="1073">
                  <a:moveTo>
                    <a:pt x="715" y="346"/>
                  </a:moveTo>
                  <a:lnTo>
                    <a:pt x="548" y="2930"/>
                  </a:lnTo>
                  <a:lnTo>
                    <a:pt x="513" y="2930"/>
                  </a:lnTo>
                  <a:lnTo>
                    <a:pt x="346" y="346"/>
                  </a:lnTo>
                  <a:close/>
                  <a:moveTo>
                    <a:pt x="167" y="1"/>
                  </a:moveTo>
                  <a:cubicBezTo>
                    <a:pt x="120" y="1"/>
                    <a:pt x="72" y="25"/>
                    <a:pt x="48" y="60"/>
                  </a:cubicBezTo>
                  <a:cubicBezTo>
                    <a:pt x="12" y="96"/>
                    <a:pt x="1" y="144"/>
                    <a:pt x="1" y="203"/>
                  </a:cubicBezTo>
                  <a:lnTo>
                    <a:pt x="179" y="3132"/>
                  </a:lnTo>
                  <a:cubicBezTo>
                    <a:pt x="179" y="3216"/>
                    <a:pt x="251" y="3299"/>
                    <a:pt x="346" y="3299"/>
                  </a:cubicBezTo>
                  <a:lnTo>
                    <a:pt x="715" y="3299"/>
                  </a:lnTo>
                  <a:cubicBezTo>
                    <a:pt x="798" y="3299"/>
                    <a:pt x="882" y="3216"/>
                    <a:pt x="882" y="3132"/>
                  </a:cubicBezTo>
                  <a:lnTo>
                    <a:pt x="1060" y="203"/>
                  </a:lnTo>
                  <a:cubicBezTo>
                    <a:pt x="1072" y="144"/>
                    <a:pt x="1048" y="96"/>
                    <a:pt x="1013" y="60"/>
                  </a:cubicBezTo>
                  <a:cubicBezTo>
                    <a:pt x="989" y="37"/>
                    <a:pt x="941" y="1"/>
                    <a:pt x="8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67"/>
            <p:cNvSpPr/>
            <p:nvPr/>
          </p:nvSpPr>
          <p:spPr>
            <a:xfrm>
              <a:off x="6898081" y="3028548"/>
              <a:ext cx="34151" cy="34119"/>
            </a:xfrm>
            <a:custGeom>
              <a:rect b="b" l="l" r="r" t="t"/>
              <a:pathLst>
                <a:path extrusionOk="0" h="1072" w="1073">
                  <a:moveTo>
                    <a:pt x="536" y="346"/>
                  </a:moveTo>
                  <a:cubicBezTo>
                    <a:pt x="644" y="346"/>
                    <a:pt x="727" y="429"/>
                    <a:pt x="727" y="536"/>
                  </a:cubicBezTo>
                  <a:cubicBezTo>
                    <a:pt x="727" y="631"/>
                    <a:pt x="655" y="727"/>
                    <a:pt x="536" y="727"/>
                  </a:cubicBezTo>
                  <a:cubicBezTo>
                    <a:pt x="429" y="727"/>
                    <a:pt x="346" y="631"/>
                    <a:pt x="346" y="536"/>
                  </a:cubicBezTo>
                  <a:cubicBezTo>
                    <a:pt x="346" y="429"/>
                    <a:pt x="429" y="346"/>
                    <a:pt x="536" y="346"/>
                  </a:cubicBezTo>
                  <a:close/>
                  <a:moveTo>
                    <a:pt x="536" y="0"/>
                  </a:moveTo>
                  <a:cubicBezTo>
                    <a:pt x="239" y="0"/>
                    <a:pt x="1" y="239"/>
                    <a:pt x="1" y="536"/>
                  </a:cubicBezTo>
                  <a:cubicBezTo>
                    <a:pt x="1" y="834"/>
                    <a:pt x="239" y="1072"/>
                    <a:pt x="536" y="1072"/>
                  </a:cubicBezTo>
                  <a:cubicBezTo>
                    <a:pt x="834" y="1072"/>
                    <a:pt x="1072" y="834"/>
                    <a:pt x="1072" y="536"/>
                  </a:cubicBezTo>
                  <a:cubicBezTo>
                    <a:pt x="1072" y="239"/>
                    <a:pt x="834" y="0"/>
                    <a:pt x="5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38" name="Shape 5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9" name="Google Shape;5439;p94"/>
          <p:cNvSpPr txBox="1"/>
          <p:nvPr>
            <p:ph type="title"/>
          </p:nvPr>
        </p:nvSpPr>
        <p:spPr>
          <a:xfrm>
            <a:off x="713250" y="292625"/>
            <a:ext cx="527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ambria"/>
                <a:ea typeface="Cambria"/>
                <a:cs typeface="Cambria"/>
                <a:sym typeface="Cambria"/>
              </a:rPr>
              <a:t>07 Conclusion &amp; Future Work</a:t>
            </a:r>
            <a:endParaRPr sz="2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5440" name="Google Shape;5440;p94"/>
          <p:cNvSpPr txBox="1"/>
          <p:nvPr>
            <p:ph idx="1" type="body"/>
          </p:nvPr>
        </p:nvSpPr>
        <p:spPr>
          <a:xfrm>
            <a:off x="713250" y="789125"/>
            <a:ext cx="38286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successfully built an end-to-end pipeline to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score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personalized short-form content.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prompt engineering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 vector scoring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authorship classification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we implemented a system that: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Mimics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tone, structure, and emotion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 user-authored text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Ranks rewrites using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semantic and stylistic fidelit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Validates AI outputs using a separate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model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approach combined concepts from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STYLEMC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TextSETTR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metadata-driven generation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build a solution that’s both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grounded and scalable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  <p:sp>
        <p:nvSpPr>
          <p:cNvPr id="5441" name="Google Shape;5441;p94"/>
          <p:cNvSpPr txBox="1"/>
          <p:nvPr>
            <p:ph idx="1" type="body"/>
          </p:nvPr>
        </p:nvSpPr>
        <p:spPr>
          <a:xfrm>
            <a:off x="4830775" y="794500"/>
            <a:ext cx="4042500" cy="3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Future Work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Expand Dataset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Incorporate more long-form personal writing samples for richer style vectors and broader context modeling.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Fine-Tune LLMs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Move from prompt-based control to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actual fine-tuning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custom training loops on user data.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Multimodal Personalization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Explore style embeddings from voice notes, videos, or social media content to enrich author profile.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Interactive Human-in-the-Loop Tool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Build a front-end platform that allows users to: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feedback on AI outputs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Adjust tone sliders (e.g., empathetic ↔ witty)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AutoNum type="arabicPeriod"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Deploy as a Writing Assistant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Integrate the pipeline into tools like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Docs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or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email clients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real-time suggestion and generation.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7" name="Shape 4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8" name="Google Shape;4868;p68"/>
          <p:cNvSpPr txBox="1"/>
          <p:nvPr>
            <p:ph type="title"/>
          </p:nvPr>
        </p:nvSpPr>
        <p:spPr>
          <a:xfrm>
            <a:off x="1564650" y="378375"/>
            <a:ext cx="33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02 </a:t>
            </a:r>
            <a:r>
              <a:rPr lang="en" sz="38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Motivation</a:t>
            </a:r>
            <a:endParaRPr sz="3800">
              <a:solidFill>
                <a:srgbClr val="325D79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381000" marR="3810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869" name="Google Shape;4869;p68"/>
          <p:cNvSpPr txBox="1"/>
          <p:nvPr>
            <p:ph idx="2" type="subTitle"/>
          </p:nvPr>
        </p:nvSpPr>
        <p:spPr>
          <a:xfrm>
            <a:off x="1593650" y="874875"/>
            <a:ext cx="5711100" cy="6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Why This Project Matters: </a:t>
            </a:r>
            <a:r>
              <a:rPr b="1" i="1" lang="en" sz="2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i="1"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project is both personal and purposeful—rooted in lived experience, and driven by the team’s desire to build meaningful AI.</a:t>
            </a:r>
            <a:r>
              <a:rPr b="1" i="1" lang="en" sz="22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1" sz="2200">
              <a:solidFill>
                <a:schemeClr val="accent3"/>
              </a:solidFill>
            </a:endParaRPr>
          </a:p>
        </p:txBody>
      </p:sp>
      <p:grpSp>
        <p:nvGrpSpPr>
          <p:cNvPr id="4870" name="Google Shape;4870;p68"/>
          <p:cNvGrpSpPr/>
          <p:nvPr/>
        </p:nvGrpSpPr>
        <p:grpSpPr>
          <a:xfrm>
            <a:off x="1139776" y="4393484"/>
            <a:ext cx="712586" cy="797837"/>
            <a:chOff x="847265" y="4592155"/>
            <a:chExt cx="553680" cy="619920"/>
          </a:xfrm>
        </p:grpSpPr>
        <p:sp>
          <p:nvSpPr>
            <p:cNvPr id="4871" name="Google Shape;4871;p68"/>
            <p:cNvSpPr/>
            <p:nvPr/>
          </p:nvSpPr>
          <p:spPr>
            <a:xfrm>
              <a:off x="847265" y="4629595"/>
              <a:ext cx="450720" cy="187560"/>
            </a:xfrm>
            <a:custGeom>
              <a:rect b="b" l="l" r="r" t="t"/>
              <a:pathLst>
                <a:path extrusionOk="0" h="521" w="1252">
                  <a:moveTo>
                    <a:pt x="1252" y="282"/>
                  </a:moveTo>
                  <a:cubicBezTo>
                    <a:pt x="1239" y="194"/>
                    <a:pt x="1218" y="76"/>
                    <a:pt x="1172" y="0"/>
                  </a:cubicBezTo>
                  <a:cubicBezTo>
                    <a:pt x="1134" y="-4"/>
                    <a:pt x="940" y="39"/>
                    <a:pt x="822" y="67"/>
                  </a:cubicBezTo>
                  <a:cubicBezTo>
                    <a:pt x="540" y="134"/>
                    <a:pt x="282" y="213"/>
                    <a:pt x="0" y="280"/>
                  </a:cubicBezTo>
                  <a:cubicBezTo>
                    <a:pt x="13" y="360"/>
                    <a:pt x="30" y="441"/>
                    <a:pt x="54" y="521"/>
                  </a:cubicBezTo>
                  <a:lnTo>
                    <a:pt x="1252" y="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2" name="Google Shape;4872;p68"/>
            <p:cNvSpPr txBox="1"/>
            <p:nvPr/>
          </p:nvSpPr>
          <p:spPr>
            <a:xfrm rot="-794916">
              <a:off x="1065969" y="4837382"/>
              <a:ext cx="243480" cy="26850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2</a:t>
              </a:r>
              <a:r>
                <a:rPr b="1" lang="en" sz="1700">
                  <a:solidFill>
                    <a:schemeClr val="dk1"/>
                  </a:solidFill>
                  <a:latin typeface="Quicksand"/>
                  <a:ea typeface="Quicksand"/>
                  <a:cs typeface="Quicksand"/>
                  <a:sym typeface="Quicksand"/>
                </a:rPr>
                <a:t>5</a:t>
              </a:r>
              <a:endParaRPr b="1" sz="1700" strike="noStrike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endParaRPr>
            </a:p>
          </p:txBody>
        </p:sp>
        <p:grpSp>
          <p:nvGrpSpPr>
            <p:cNvPr id="4873" name="Google Shape;4873;p68"/>
            <p:cNvGrpSpPr/>
            <p:nvPr/>
          </p:nvGrpSpPr>
          <p:grpSpPr>
            <a:xfrm>
              <a:off x="847985" y="4592155"/>
              <a:ext cx="552960" cy="619920"/>
              <a:chOff x="847985" y="4592155"/>
              <a:chExt cx="552960" cy="619920"/>
            </a:xfrm>
          </p:grpSpPr>
          <p:sp>
            <p:nvSpPr>
              <p:cNvPr id="4874" name="Google Shape;4874;p68"/>
              <p:cNvSpPr/>
              <p:nvPr/>
            </p:nvSpPr>
            <p:spPr>
              <a:xfrm>
                <a:off x="900545" y="4732555"/>
                <a:ext cx="363240" cy="84600"/>
              </a:xfrm>
              <a:custGeom>
                <a:rect b="b" l="l" r="r" t="t"/>
                <a:pathLst>
                  <a:path extrusionOk="0" fill="none" h="235" w="1009">
                    <a:moveTo>
                      <a:pt x="0" y="235"/>
                    </a:moveTo>
                    <a:cubicBezTo>
                      <a:pt x="312" y="158"/>
                      <a:pt x="577" y="97"/>
                      <a:pt x="912" y="22"/>
                    </a:cubicBezTo>
                    <a:cubicBezTo>
                      <a:pt x="943" y="14"/>
                      <a:pt x="975" y="7"/>
                      <a:pt x="1009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33100" lIns="96475" spcFirstLastPara="1" rIns="96475" wrap="square" tIns="331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5" name="Google Shape;4875;p68"/>
              <p:cNvSpPr/>
              <p:nvPr/>
            </p:nvSpPr>
            <p:spPr>
              <a:xfrm>
                <a:off x="847985" y="4730395"/>
                <a:ext cx="127080" cy="481680"/>
              </a:xfrm>
              <a:custGeom>
                <a:rect b="b" l="l" r="r" t="t"/>
                <a:pathLst>
                  <a:path extrusionOk="0" fill="none" h="1338" w="353">
                    <a:moveTo>
                      <a:pt x="353" y="1338"/>
                    </a:moveTo>
                    <a:cubicBezTo>
                      <a:pt x="245" y="960"/>
                      <a:pt x="107" y="377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6" name="Google Shape;4876;p68"/>
              <p:cNvSpPr/>
              <p:nvPr/>
            </p:nvSpPr>
            <p:spPr>
              <a:xfrm>
                <a:off x="1050305" y="4630315"/>
                <a:ext cx="350640" cy="561600"/>
              </a:xfrm>
              <a:custGeom>
                <a:rect b="b" l="l" r="r" t="t"/>
                <a:pathLst>
                  <a:path extrusionOk="0" fill="none" h="1560" w="974">
                    <a:moveTo>
                      <a:pt x="626" y="0"/>
                    </a:moveTo>
                    <a:cubicBezTo>
                      <a:pt x="738" y="418"/>
                      <a:pt x="894" y="904"/>
                      <a:pt x="974" y="1330"/>
                    </a:cubicBezTo>
                    <a:cubicBezTo>
                      <a:pt x="641" y="1425"/>
                      <a:pt x="331" y="1505"/>
                      <a:pt x="0" y="156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7" name="Google Shape;4877;p68"/>
              <p:cNvSpPr/>
              <p:nvPr/>
            </p:nvSpPr>
            <p:spPr>
              <a:xfrm>
                <a:off x="989825" y="5125675"/>
                <a:ext cx="22320" cy="78120"/>
              </a:xfrm>
              <a:custGeom>
                <a:rect b="b" l="l" r="r" t="t"/>
                <a:pathLst>
                  <a:path extrusionOk="0" fill="none" h="217" w="62">
                    <a:moveTo>
                      <a:pt x="62" y="217"/>
                    </a:moveTo>
                    <a:cubicBezTo>
                      <a:pt x="28" y="92"/>
                      <a:pt x="32" y="124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26625" lIns="96475" spcFirstLastPara="1" rIns="96475" wrap="square" tIns="266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8" name="Google Shape;4878;p68"/>
              <p:cNvSpPr/>
              <p:nvPr/>
            </p:nvSpPr>
            <p:spPr>
              <a:xfrm>
                <a:off x="959585" y="5028835"/>
                <a:ext cx="8640" cy="37080"/>
              </a:xfrm>
              <a:custGeom>
                <a:rect b="b" l="l" r="r" t="t"/>
                <a:pathLst>
                  <a:path extrusionOk="0" fill="none" h="103" w="24">
                    <a:moveTo>
                      <a:pt x="24" y="103"/>
                    </a:moveTo>
                    <a:cubicBezTo>
                      <a:pt x="17" y="70"/>
                      <a:pt x="8" y="34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9" name="Google Shape;4879;p68"/>
              <p:cNvSpPr/>
              <p:nvPr/>
            </p:nvSpPr>
            <p:spPr>
              <a:xfrm>
                <a:off x="878945" y="4661995"/>
                <a:ext cx="114480" cy="92520"/>
              </a:xfrm>
              <a:custGeom>
                <a:rect b="b" l="l" r="r" t="t"/>
                <a:pathLst>
                  <a:path extrusionOk="0" fill="none" h="257" w="318">
                    <a:moveTo>
                      <a:pt x="0" y="117"/>
                    </a:moveTo>
                    <a:cubicBezTo>
                      <a:pt x="6" y="80"/>
                      <a:pt x="17" y="69"/>
                      <a:pt x="45" y="42"/>
                    </a:cubicBezTo>
                    <a:cubicBezTo>
                      <a:pt x="103" y="-14"/>
                      <a:pt x="206" y="-14"/>
                      <a:pt x="265" y="39"/>
                    </a:cubicBezTo>
                    <a:cubicBezTo>
                      <a:pt x="325" y="93"/>
                      <a:pt x="336" y="194"/>
                      <a:pt x="288" y="25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1025" lIns="96475" spcFirstLastPara="1" rIns="96475" wrap="square" tIns="4102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0" name="Google Shape;4880;p68"/>
              <p:cNvSpPr/>
              <p:nvPr/>
            </p:nvSpPr>
            <p:spPr>
              <a:xfrm>
                <a:off x="981185" y="4626355"/>
                <a:ext cx="105480" cy="99360"/>
              </a:xfrm>
              <a:custGeom>
                <a:rect b="b" l="l" r="r" t="t"/>
                <a:pathLst>
                  <a:path extrusionOk="0" fill="none" h="276" w="293">
                    <a:moveTo>
                      <a:pt x="0" y="31"/>
                    </a:moveTo>
                    <a:cubicBezTo>
                      <a:pt x="73" y="-17"/>
                      <a:pt x="181" y="-8"/>
                      <a:pt x="241" y="48"/>
                    </a:cubicBezTo>
                    <a:cubicBezTo>
                      <a:pt x="303" y="106"/>
                      <a:pt x="310" y="207"/>
                      <a:pt x="260" y="276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47875" lIns="96475" spcFirstLastPara="1" rIns="96475" wrap="square" tIns="478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1" name="Google Shape;4881;p68"/>
              <p:cNvSpPr/>
              <p:nvPr/>
            </p:nvSpPr>
            <p:spPr>
              <a:xfrm>
                <a:off x="1090985" y="4606195"/>
                <a:ext cx="82440" cy="104760"/>
              </a:xfrm>
              <a:custGeom>
                <a:rect b="b" l="l" r="r" t="t"/>
                <a:pathLst>
                  <a:path extrusionOk="0" fill="none" h="291" w="229">
                    <a:moveTo>
                      <a:pt x="0" y="9"/>
                    </a:moveTo>
                    <a:cubicBezTo>
                      <a:pt x="78" y="-16"/>
                      <a:pt x="153" y="12"/>
                      <a:pt x="198" y="82"/>
                    </a:cubicBezTo>
                    <a:cubicBezTo>
                      <a:pt x="241" y="153"/>
                      <a:pt x="241" y="229"/>
                      <a:pt x="185" y="291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2" name="Google Shape;4882;p68"/>
              <p:cNvSpPr/>
              <p:nvPr/>
            </p:nvSpPr>
            <p:spPr>
              <a:xfrm>
                <a:off x="1168745" y="4592155"/>
                <a:ext cx="76680" cy="103320"/>
              </a:xfrm>
              <a:custGeom>
                <a:rect b="b" l="l" r="r" t="t"/>
                <a:pathLst>
                  <a:path extrusionOk="0" fill="none" h="287" w="213">
                    <a:moveTo>
                      <a:pt x="0" y="1"/>
                    </a:moveTo>
                    <a:cubicBezTo>
                      <a:pt x="71" y="-8"/>
                      <a:pt x="146" y="25"/>
                      <a:pt x="185" y="85"/>
                    </a:cubicBezTo>
                    <a:cubicBezTo>
                      <a:pt x="224" y="145"/>
                      <a:pt x="223" y="229"/>
                      <a:pt x="181" y="287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83" name="Google Shape;4883;p68"/>
              <p:cNvCxnSpPr/>
              <p:nvPr/>
            </p:nvCxnSpPr>
            <p:spPr>
              <a:xfrm>
                <a:off x="923945" y="4716355"/>
                <a:ext cx="126000" cy="475500"/>
              </a:xfrm>
              <a:prstGeom prst="straightConnector1">
                <a:avLst/>
              </a:pr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4884" name="Google Shape;4884;p68"/>
          <p:cNvSpPr txBox="1"/>
          <p:nvPr/>
        </p:nvSpPr>
        <p:spPr>
          <a:xfrm>
            <a:off x="1779125" y="2531225"/>
            <a:ext cx="269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Personal</a:t>
            </a:r>
            <a:endParaRPr b="1" sz="1600"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First hand experience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Deep understanding of Style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Unique Dataset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885" name="Google Shape;4885;p68"/>
          <p:cNvSpPr txBox="1"/>
          <p:nvPr/>
        </p:nvSpPr>
        <p:spPr>
          <a:xfrm>
            <a:off x="5133400" y="2515300"/>
            <a:ext cx="26913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Technical</a:t>
            </a:r>
            <a:endParaRPr b="1" sz="1600">
              <a:solidFill>
                <a:schemeClr val="accent3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Full Pipeline Ownership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Advanced Techniques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Real-World Value</a:t>
            </a:r>
            <a:endParaRPr sz="1600">
              <a:solidFill>
                <a:schemeClr val="dk1"/>
              </a:solidFill>
            </a:endParaRPr>
          </a:p>
        </p:txBody>
      </p:sp>
      <p:cxnSp>
        <p:nvCxnSpPr>
          <p:cNvPr id="4886" name="Google Shape;4886;p68"/>
          <p:cNvCxnSpPr/>
          <p:nvPr/>
        </p:nvCxnSpPr>
        <p:spPr>
          <a:xfrm flipH="1">
            <a:off x="4544425" y="2559650"/>
            <a:ext cx="7800" cy="13296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cxnSp>
      <p:grpSp>
        <p:nvGrpSpPr>
          <p:cNvPr id="4887" name="Google Shape;4887;p68"/>
          <p:cNvGrpSpPr/>
          <p:nvPr/>
        </p:nvGrpSpPr>
        <p:grpSpPr>
          <a:xfrm>
            <a:off x="4800267" y="2495026"/>
            <a:ext cx="333238" cy="307541"/>
            <a:chOff x="2609571" y="3824958"/>
            <a:chExt cx="373627" cy="347347"/>
          </a:xfrm>
        </p:grpSpPr>
        <p:sp>
          <p:nvSpPr>
            <p:cNvPr id="4888" name="Google Shape;4888;p68"/>
            <p:cNvSpPr/>
            <p:nvPr/>
          </p:nvSpPr>
          <p:spPr>
            <a:xfrm>
              <a:off x="2609571" y="3824958"/>
              <a:ext cx="373627" cy="347347"/>
            </a:xfrm>
            <a:custGeom>
              <a:rect b="b" l="l" r="r" t="t"/>
              <a:pathLst>
                <a:path extrusionOk="0" h="10904" w="11729">
                  <a:moveTo>
                    <a:pt x="10859" y="4201"/>
                  </a:moveTo>
                  <a:cubicBezTo>
                    <a:pt x="11157" y="4201"/>
                    <a:pt x="11395" y="4439"/>
                    <a:pt x="11395" y="4736"/>
                  </a:cubicBezTo>
                  <a:cubicBezTo>
                    <a:pt x="11395" y="5034"/>
                    <a:pt x="11157" y="5272"/>
                    <a:pt x="10859" y="5272"/>
                  </a:cubicBezTo>
                  <a:cubicBezTo>
                    <a:pt x="10561" y="5272"/>
                    <a:pt x="10323" y="5034"/>
                    <a:pt x="10323" y="4736"/>
                  </a:cubicBezTo>
                  <a:cubicBezTo>
                    <a:pt x="10323" y="4439"/>
                    <a:pt x="10561" y="4201"/>
                    <a:pt x="10859" y="4201"/>
                  </a:cubicBezTo>
                  <a:close/>
                  <a:moveTo>
                    <a:pt x="9549" y="8903"/>
                  </a:moveTo>
                  <a:cubicBezTo>
                    <a:pt x="9645" y="8903"/>
                    <a:pt x="9716" y="8975"/>
                    <a:pt x="9716" y="9070"/>
                  </a:cubicBezTo>
                  <a:lnTo>
                    <a:pt x="9716" y="10094"/>
                  </a:lnTo>
                  <a:cubicBezTo>
                    <a:pt x="9716" y="10189"/>
                    <a:pt x="9645" y="10261"/>
                    <a:pt x="9549" y="10261"/>
                  </a:cubicBezTo>
                  <a:lnTo>
                    <a:pt x="9180" y="10261"/>
                  </a:lnTo>
                  <a:cubicBezTo>
                    <a:pt x="9204" y="10130"/>
                    <a:pt x="9180" y="9963"/>
                    <a:pt x="9192" y="8903"/>
                  </a:cubicBezTo>
                  <a:close/>
                  <a:moveTo>
                    <a:pt x="5053" y="0"/>
                  </a:moveTo>
                  <a:cubicBezTo>
                    <a:pt x="4265" y="0"/>
                    <a:pt x="3460" y="208"/>
                    <a:pt x="2715" y="664"/>
                  </a:cubicBezTo>
                  <a:cubicBezTo>
                    <a:pt x="2644" y="700"/>
                    <a:pt x="2620" y="807"/>
                    <a:pt x="2656" y="879"/>
                  </a:cubicBezTo>
                  <a:cubicBezTo>
                    <a:pt x="2687" y="933"/>
                    <a:pt x="2744" y="962"/>
                    <a:pt x="2800" y="962"/>
                  </a:cubicBezTo>
                  <a:cubicBezTo>
                    <a:pt x="2829" y="962"/>
                    <a:pt x="2857" y="955"/>
                    <a:pt x="2882" y="938"/>
                  </a:cubicBezTo>
                  <a:cubicBezTo>
                    <a:pt x="3575" y="516"/>
                    <a:pt x="4322" y="323"/>
                    <a:pt x="5053" y="323"/>
                  </a:cubicBezTo>
                  <a:cubicBezTo>
                    <a:pt x="7249" y="323"/>
                    <a:pt x="9299" y="2063"/>
                    <a:pt x="9299" y="4546"/>
                  </a:cubicBezTo>
                  <a:cubicBezTo>
                    <a:pt x="9299" y="6883"/>
                    <a:pt x="7400" y="8772"/>
                    <a:pt x="5076" y="8772"/>
                  </a:cubicBezTo>
                  <a:cubicBezTo>
                    <a:pt x="4972" y="8772"/>
                    <a:pt x="4868" y="8768"/>
                    <a:pt x="4763" y="8761"/>
                  </a:cubicBezTo>
                  <a:cubicBezTo>
                    <a:pt x="2584" y="8594"/>
                    <a:pt x="858" y="6772"/>
                    <a:pt x="858" y="4546"/>
                  </a:cubicBezTo>
                  <a:cubicBezTo>
                    <a:pt x="858" y="3284"/>
                    <a:pt x="1429" y="2093"/>
                    <a:pt x="2394" y="1283"/>
                  </a:cubicBezTo>
                  <a:cubicBezTo>
                    <a:pt x="2465" y="1224"/>
                    <a:pt x="2465" y="1117"/>
                    <a:pt x="2418" y="1057"/>
                  </a:cubicBezTo>
                  <a:cubicBezTo>
                    <a:pt x="2386" y="1020"/>
                    <a:pt x="2346" y="1002"/>
                    <a:pt x="2305" y="1002"/>
                  </a:cubicBezTo>
                  <a:cubicBezTo>
                    <a:pt x="2268" y="1002"/>
                    <a:pt x="2232" y="1017"/>
                    <a:pt x="2203" y="1045"/>
                  </a:cubicBezTo>
                  <a:cubicBezTo>
                    <a:pt x="298" y="2629"/>
                    <a:pt x="1" y="5403"/>
                    <a:pt x="1501" y="7344"/>
                  </a:cubicBezTo>
                  <a:lnTo>
                    <a:pt x="751" y="8189"/>
                  </a:lnTo>
                  <a:cubicBezTo>
                    <a:pt x="620" y="8344"/>
                    <a:pt x="548" y="8546"/>
                    <a:pt x="548" y="8737"/>
                  </a:cubicBezTo>
                  <a:lnTo>
                    <a:pt x="548" y="10166"/>
                  </a:lnTo>
                  <a:cubicBezTo>
                    <a:pt x="548" y="10570"/>
                    <a:pt x="870" y="10904"/>
                    <a:pt x="1275" y="10904"/>
                  </a:cubicBezTo>
                  <a:lnTo>
                    <a:pt x="6847" y="10904"/>
                  </a:lnTo>
                  <a:cubicBezTo>
                    <a:pt x="6930" y="10904"/>
                    <a:pt x="7001" y="10820"/>
                    <a:pt x="7001" y="10737"/>
                  </a:cubicBezTo>
                  <a:cubicBezTo>
                    <a:pt x="7001" y="10642"/>
                    <a:pt x="6930" y="10570"/>
                    <a:pt x="6847" y="10570"/>
                  </a:cubicBezTo>
                  <a:lnTo>
                    <a:pt x="1275" y="10570"/>
                  </a:lnTo>
                  <a:cubicBezTo>
                    <a:pt x="1048" y="10570"/>
                    <a:pt x="870" y="10392"/>
                    <a:pt x="870" y="10166"/>
                  </a:cubicBezTo>
                  <a:lnTo>
                    <a:pt x="870" y="8737"/>
                  </a:lnTo>
                  <a:cubicBezTo>
                    <a:pt x="870" y="8618"/>
                    <a:pt x="917" y="8499"/>
                    <a:pt x="1013" y="8403"/>
                  </a:cubicBezTo>
                  <a:lnTo>
                    <a:pt x="1727" y="7594"/>
                  </a:lnTo>
                  <a:cubicBezTo>
                    <a:pt x="2622" y="8589"/>
                    <a:pt x="3864" y="9098"/>
                    <a:pt x="5110" y="9098"/>
                  </a:cubicBezTo>
                  <a:cubicBezTo>
                    <a:pt x="6233" y="9098"/>
                    <a:pt x="7359" y="8685"/>
                    <a:pt x="8240" y="7844"/>
                  </a:cubicBezTo>
                  <a:lnTo>
                    <a:pt x="8728" y="8415"/>
                  </a:lnTo>
                  <a:cubicBezTo>
                    <a:pt x="8823" y="8499"/>
                    <a:pt x="8859" y="8618"/>
                    <a:pt x="8859" y="8761"/>
                  </a:cubicBezTo>
                  <a:cubicBezTo>
                    <a:pt x="8847" y="10166"/>
                    <a:pt x="8906" y="10213"/>
                    <a:pt x="8811" y="10380"/>
                  </a:cubicBezTo>
                  <a:cubicBezTo>
                    <a:pt x="8728" y="10499"/>
                    <a:pt x="8609" y="10570"/>
                    <a:pt x="8466" y="10570"/>
                  </a:cubicBezTo>
                  <a:lnTo>
                    <a:pt x="7454" y="10570"/>
                  </a:lnTo>
                  <a:cubicBezTo>
                    <a:pt x="7359" y="10570"/>
                    <a:pt x="7287" y="10642"/>
                    <a:pt x="7287" y="10737"/>
                  </a:cubicBezTo>
                  <a:cubicBezTo>
                    <a:pt x="7287" y="10820"/>
                    <a:pt x="7359" y="10904"/>
                    <a:pt x="7454" y="10904"/>
                  </a:cubicBezTo>
                  <a:lnTo>
                    <a:pt x="8466" y="10904"/>
                  </a:lnTo>
                  <a:cubicBezTo>
                    <a:pt x="8704" y="10904"/>
                    <a:pt x="8906" y="10797"/>
                    <a:pt x="9049" y="10618"/>
                  </a:cubicBezTo>
                  <a:lnTo>
                    <a:pt x="9549" y="10618"/>
                  </a:lnTo>
                  <a:cubicBezTo>
                    <a:pt x="9811" y="10618"/>
                    <a:pt x="10038" y="10392"/>
                    <a:pt x="10038" y="10130"/>
                  </a:cubicBezTo>
                  <a:lnTo>
                    <a:pt x="10038" y="9737"/>
                  </a:lnTo>
                  <a:lnTo>
                    <a:pt x="10252" y="9737"/>
                  </a:lnTo>
                  <a:cubicBezTo>
                    <a:pt x="10680" y="9737"/>
                    <a:pt x="11038" y="9380"/>
                    <a:pt x="11038" y="8951"/>
                  </a:cubicBezTo>
                  <a:lnTo>
                    <a:pt x="11038" y="5570"/>
                  </a:lnTo>
                  <a:cubicBezTo>
                    <a:pt x="11431" y="5510"/>
                    <a:pt x="11728" y="5153"/>
                    <a:pt x="11728" y="4736"/>
                  </a:cubicBezTo>
                  <a:cubicBezTo>
                    <a:pt x="11728" y="4260"/>
                    <a:pt x="11335" y="3879"/>
                    <a:pt x="10859" y="3879"/>
                  </a:cubicBezTo>
                  <a:cubicBezTo>
                    <a:pt x="10383" y="3879"/>
                    <a:pt x="10002" y="4260"/>
                    <a:pt x="10002" y="4736"/>
                  </a:cubicBezTo>
                  <a:cubicBezTo>
                    <a:pt x="10002" y="5153"/>
                    <a:pt x="10299" y="5510"/>
                    <a:pt x="10692" y="5582"/>
                  </a:cubicBezTo>
                  <a:lnTo>
                    <a:pt x="10692" y="8963"/>
                  </a:lnTo>
                  <a:cubicBezTo>
                    <a:pt x="10692" y="9213"/>
                    <a:pt x="10490" y="9427"/>
                    <a:pt x="10240" y="9427"/>
                  </a:cubicBezTo>
                  <a:lnTo>
                    <a:pt x="10026" y="9427"/>
                  </a:lnTo>
                  <a:lnTo>
                    <a:pt x="10026" y="9082"/>
                  </a:lnTo>
                  <a:cubicBezTo>
                    <a:pt x="10026" y="8820"/>
                    <a:pt x="9799" y="8594"/>
                    <a:pt x="9537" y="8594"/>
                  </a:cubicBezTo>
                  <a:lnTo>
                    <a:pt x="9168" y="8594"/>
                  </a:lnTo>
                  <a:cubicBezTo>
                    <a:pt x="9133" y="8439"/>
                    <a:pt x="9073" y="8296"/>
                    <a:pt x="8966" y="8177"/>
                  </a:cubicBezTo>
                  <a:lnTo>
                    <a:pt x="8454" y="7594"/>
                  </a:lnTo>
                  <a:cubicBezTo>
                    <a:pt x="9180" y="6796"/>
                    <a:pt x="9621" y="5725"/>
                    <a:pt x="9621" y="4546"/>
                  </a:cubicBezTo>
                  <a:cubicBezTo>
                    <a:pt x="9621" y="1868"/>
                    <a:pt x="7413" y="0"/>
                    <a:pt x="50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  <p:sp>
          <p:nvSpPr>
            <p:cNvPr id="4889" name="Google Shape;4889;p68"/>
            <p:cNvSpPr/>
            <p:nvPr/>
          </p:nvSpPr>
          <p:spPr>
            <a:xfrm>
              <a:off x="2735494" y="3933329"/>
              <a:ext cx="72088" cy="72088"/>
            </a:xfrm>
            <a:custGeom>
              <a:rect b="b" l="l" r="r" t="t"/>
              <a:pathLst>
                <a:path extrusionOk="0" h="2263" w="2263">
                  <a:moveTo>
                    <a:pt x="1143" y="322"/>
                  </a:moveTo>
                  <a:cubicBezTo>
                    <a:pt x="1596" y="322"/>
                    <a:pt x="1953" y="679"/>
                    <a:pt x="1953" y="1132"/>
                  </a:cubicBezTo>
                  <a:cubicBezTo>
                    <a:pt x="1953" y="1572"/>
                    <a:pt x="1596" y="1930"/>
                    <a:pt x="1143" y="1930"/>
                  </a:cubicBezTo>
                  <a:cubicBezTo>
                    <a:pt x="703" y="1918"/>
                    <a:pt x="346" y="1561"/>
                    <a:pt x="346" y="1132"/>
                  </a:cubicBezTo>
                  <a:cubicBezTo>
                    <a:pt x="346" y="679"/>
                    <a:pt x="703" y="322"/>
                    <a:pt x="1143" y="322"/>
                  </a:cubicBezTo>
                  <a:close/>
                  <a:moveTo>
                    <a:pt x="1132" y="1"/>
                  </a:moveTo>
                  <a:cubicBezTo>
                    <a:pt x="501" y="1"/>
                    <a:pt x="0" y="501"/>
                    <a:pt x="0" y="1132"/>
                  </a:cubicBezTo>
                  <a:cubicBezTo>
                    <a:pt x="0" y="1751"/>
                    <a:pt x="501" y="2263"/>
                    <a:pt x="1132" y="2263"/>
                  </a:cubicBezTo>
                  <a:cubicBezTo>
                    <a:pt x="1763" y="2239"/>
                    <a:pt x="2263" y="1739"/>
                    <a:pt x="2263" y="1132"/>
                  </a:cubicBezTo>
                  <a:cubicBezTo>
                    <a:pt x="2263" y="501"/>
                    <a:pt x="1763" y="1"/>
                    <a:pt x="11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grpSp>
        <p:nvGrpSpPr>
          <p:cNvPr id="4890" name="Google Shape;4890;p68"/>
          <p:cNvGrpSpPr/>
          <p:nvPr/>
        </p:nvGrpSpPr>
        <p:grpSpPr>
          <a:xfrm>
            <a:off x="1402573" y="2497496"/>
            <a:ext cx="373627" cy="347338"/>
            <a:chOff x="3541011" y="1508594"/>
            <a:chExt cx="350166" cy="349434"/>
          </a:xfrm>
        </p:grpSpPr>
        <p:sp>
          <p:nvSpPr>
            <p:cNvPr id="4891" name="Google Shape;4891;p68"/>
            <p:cNvSpPr/>
            <p:nvPr/>
          </p:nvSpPr>
          <p:spPr>
            <a:xfrm>
              <a:off x="3600879" y="1568270"/>
              <a:ext cx="230049" cy="289758"/>
            </a:xfrm>
            <a:custGeom>
              <a:rect b="b" l="l" r="r" t="t"/>
              <a:pathLst>
                <a:path extrusionOk="0" h="9104" w="7228">
                  <a:moveTo>
                    <a:pt x="3810" y="3781"/>
                  </a:moveTo>
                  <a:cubicBezTo>
                    <a:pt x="4001" y="3781"/>
                    <a:pt x="4156" y="3936"/>
                    <a:pt x="4156" y="4138"/>
                  </a:cubicBezTo>
                  <a:lnTo>
                    <a:pt x="4156" y="4472"/>
                  </a:lnTo>
                  <a:cubicBezTo>
                    <a:pt x="4144" y="4757"/>
                    <a:pt x="3906" y="4995"/>
                    <a:pt x="3632" y="4995"/>
                  </a:cubicBezTo>
                  <a:cubicBezTo>
                    <a:pt x="3334" y="4995"/>
                    <a:pt x="3108" y="4757"/>
                    <a:pt x="3108" y="4472"/>
                  </a:cubicBezTo>
                  <a:lnTo>
                    <a:pt x="3108" y="4138"/>
                  </a:lnTo>
                  <a:cubicBezTo>
                    <a:pt x="3108" y="3936"/>
                    <a:pt x="3275" y="3781"/>
                    <a:pt x="3465" y="3781"/>
                  </a:cubicBezTo>
                  <a:close/>
                  <a:moveTo>
                    <a:pt x="3787" y="5329"/>
                  </a:moveTo>
                  <a:lnTo>
                    <a:pt x="3787" y="5400"/>
                  </a:lnTo>
                  <a:cubicBezTo>
                    <a:pt x="3810" y="5460"/>
                    <a:pt x="3822" y="5519"/>
                    <a:pt x="3846" y="5567"/>
                  </a:cubicBezTo>
                  <a:lnTo>
                    <a:pt x="3632" y="5781"/>
                  </a:lnTo>
                  <a:lnTo>
                    <a:pt x="3596" y="5781"/>
                  </a:lnTo>
                  <a:lnTo>
                    <a:pt x="3370" y="5567"/>
                  </a:lnTo>
                  <a:cubicBezTo>
                    <a:pt x="3406" y="5519"/>
                    <a:pt x="3417" y="5460"/>
                    <a:pt x="3417" y="5400"/>
                  </a:cubicBezTo>
                  <a:lnTo>
                    <a:pt x="3417" y="5329"/>
                  </a:lnTo>
                  <a:close/>
                  <a:moveTo>
                    <a:pt x="3617" y="361"/>
                  </a:moveTo>
                  <a:cubicBezTo>
                    <a:pt x="4471" y="361"/>
                    <a:pt x="5286" y="670"/>
                    <a:pt x="5918" y="1257"/>
                  </a:cubicBezTo>
                  <a:cubicBezTo>
                    <a:pt x="6573" y="1888"/>
                    <a:pt x="6942" y="2733"/>
                    <a:pt x="6942" y="3638"/>
                  </a:cubicBezTo>
                  <a:cubicBezTo>
                    <a:pt x="6906" y="4281"/>
                    <a:pt x="6692" y="4936"/>
                    <a:pt x="6323" y="5484"/>
                  </a:cubicBezTo>
                  <a:cubicBezTo>
                    <a:pt x="5953" y="6019"/>
                    <a:pt x="5430" y="6436"/>
                    <a:pt x="4822" y="6674"/>
                  </a:cubicBezTo>
                  <a:cubicBezTo>
                    <a:pt x="4620" y="6758"/>
                    <a:pt x="4501" y="6948"/>
                    <a:pt x="4501" y="7139"/>
                  </a:cubicBezTo>
                  <a:lnTo>
                    <a:pt x="4501" y="7591"/>
                  </a:lnTo>
                  <a:cubicBezTo>
                    <a:pt x="4501" y="7662"/>
                    <a:pt x="4489" y="7722"/>
                    <a:pt x="4441" y="7781"/>
                  </a:cubicBezTo>
                  <a:lnTo>
                    <a:pt x="4287" y="8032"/>
                  </a:lnTo>
                  <a:cubicBezTo>
                    <a:pt x="4263" y="8043"/>
                    <a:pt x="4251" y="8079"/>
                    <a:pt x="4251" y="8091"/>
                  </a:cubicBezTo>
                  <a:lnTo>
                    <a:pt x="3025" y="8091"/>
                  </a:lnTo>
                  <a:cubicBezTo>
                    <a:pt x="3013" y="8079"/>
                    <a:pt x="3013" y="8043"/>
                    <a:pt x="3001" y="8032"/>
                  </a:cubicBezTo>
                  <a:lnTo>
                    <a:pt x="2834" y="7781"/>
                  </a:lnTo>
                  <a:cubicBezTo>
                    <a:pt x="2786" y="7722"/>
                    <a:pt x="2775" y="7651"/>
                    <a:pt x="2775" y="7591"/>
                  </a:cubicBezTo>
                  <a:lnTo>
                    <a:pt x="2775" y="6067"/>
                  </a:lnTo>
                  <a:cubicBezTo>
                    <a:pt x="2775" y="5996"/>
                    <a:pt x="2822" y="5936"/>
                    <a:pt x="2882" y="5900"/>
                  </a:cubicBezTo>
                  <a:lnTo>
                    <a:pt x="3167" y="5769"/>
                  </a:lnTo>
                  <a:lnTo>
                    <a:pt x="3417" y="6019"/>
                  </a:lnTo>
                  <a:cubicBezTo>
                    <a:pt x="3477" y="6079"/>
                    <a:pt x="3560" y="6127"/>
                    <a:pt x="3656" y="6127"/>
                  </a:cubicBezTo>
                  <a:cubicBezTo>
                    <a:pt x="3751" y="6127"/>
                    <a:pt x="3834" y="6103"/>
                    <a:pt x="3894" y="6019"/>
                  </a:cubicBezTo>
                  <a:lnTo>
                    <a:pt x="4144" y="5769"/>
                  </a:lnTo>
                  <a:lnTo>
                    <a:pt x="4429" y="5900"/>
                  </a:lnTo>
                  <a:cubicBezTo>
                    <a:pt x="4489" y="5936"/>
                    <a:pt x="4537" y="5996"/>
                    <a:pt x="4537" y="6067"/>
                  </a:cubicBezTo>
                  <a:lnTo>
                    <a:pt x="4537" y="6198"/>
                  </a:lnTo>
                  <a:cubicBezTo>
                    <a:pt x="4537" y="6293"/>
                    <a:pt x="4608" y="6365"/>
                    <a:pt x="4703" y="6365"/>
                  </a:cubicBezTo>
                  <a:cubicBezTo>
                    <a:pt x="4787" y="6365"/>
                    <a:pt x="4858" y="6293"/>
                    <a:pt x="4858" y="6198"/>
                  </a:cubicBezTo>
                  <a:lnTo>
                    <a:pt x="4858" y="6067"/>
                  </a:lnTo>
                  <a:cubicBezTo>
                    <a:pt x="4858" y="5877"/>
                    <a:pt x="4763" y="5698"/>
                    <a:pt x="4584" y="5626"/>
                  </a:cubicBezTo>
                  <a:lnTo>
                    <a:pt x="4179" y="5412"/>
                  </a:lnTo>
                  <a:lnTo>
                    <a:pt x="4179" y="5400"/>
                  </a:lnTo>
                  <a:lnTo>
                    <a:pt x="4179" y="5162"/>
                  </a:lnTo>
                  <a:cubicBezTo>
                    <a:pt x="4382" y="5007"/>
                    <a:pt x="4525" y="4757"/>
                    <a:pt x="4525" y="4472"/>
                  </a:cubicBezTo>
                  <a:lnTo>
                    <a:pt x="4525" y="4138"/>
                  </a:lnTo>
                  <a:cubicBezTo>
                    <a:pt x="4525" y="3757"/>
                    <a:pt x="4227" y="3448"/>
                    <a:pt x="3834" y="3448"/>
                  </a:cubicBezTo>
                  <a:lnTo>
                    <a:pt x="3489" y="3448"/>
                  </a:lnTo>
                  <a:cubicBezTo>
                    <a:pt x="3120" y="3448"/>
                    <a:pt x="2810" y="3745"/>
                    <a:pt x="2810" y="4138"/>
                  </a:cubicBezTo>
                  <a:lnTo>
                    <a:pt x="2810" y="4472"/>
                  </a:lnTo>
                  <a:cubicBezTo>
                    <a:pt x="2810" y="4757"/>
                    <a:pt x="2941" y="4995"/>
                    <a:pt x="3156" y="5162"/>
                  </a:cubicBezTo>
                  <a:lnTo>
                    <a:pt x="3156" y="5400"/>
                  </a:lnTo>
                  <a:lnTo>
                    <a:pt x="3156" y="5412"/>
                  </a:lnTo>
                  <a:lnTo>
                    <a:pt x="2751" y="5626"/>
                  </a:lnTo>
                  <a:cubicBezTo>
                    <a:pt x="2572" y="5710"/>
                    <a:pt x="2465" y="5877"/>
                    <a:pt x="2465" y="6067"/>
                  </a:cubicBezTo>
                  <a:lnTo>
                    <a:pt x="2465" y="6674"/>
                  </a:lnTo>
                  <a:cubicBezTo>
                    <a:pt x="1882" y="6460"/>
                    <a:pt x="1381" y="6055"/>
                    <a:pt x="1012" y="5567"/>
                  </a:cubicBezTo>
                  <a:cubicBezTo>
                    <a:pt x="572" y="4984"/>
                    <a:pt x="369" y="4281"/>
                    <a:pt x="381" y="3567"/>
                  </a:cubicBezTo>
                  <a:cubicBezTo>
                    <a:pt x="393" y="2745"/>
                    <a:pt x="727" y="1959"/>
                    <a:pt x="1310" y="1364"/>
                  </a:cubicBezTo>
                  <a:cubicBezTo>
                    <a:pt x="1882" y="769"/>
                    <a:pt x="2655" y="412"/>
                    <a:pt x="3477" y="364"/>
                  </a:cubicBezTo>
                  <a:cubicBezTo>
                    <a:pt x="3524" y="362"/>
                    <a:pt x="3571" y="361"/>
                    <a:pt x="3617" y="361"/>
                  </a:cubicBezTo>
                  <a:close/>
                  <a:moveTo>
                    <a:pt x="4144" y="8424"/>
                  </a:moveTo>
                  <a:lnTo>
                    <a:pt x="4144" y="8782"/>
                  </a:lnTo>
                  <a:lnTo>
                    <a:pt x="3108" y="8794"/>
                  </a:lnTo>
                  <a:cubicBezTo>
                    <a:pt x="3108" y="8794"/>
                    <a:pt x="3096" y="8794"/>
                    <a:pt x="3096" y="8782"/>
                  </a:cubicBezTo>
                  <a:lnTo>
                    <a:pt x="3096" y="8424"/>
                  </a:lnTo>
                  <a:close/>
                  <a:moveTo>
                    <a:pt x="3635" y="0"/>
                  </a:moveTo>
                  <a:cubicBezTo>
                    <a:pt x="3563" y="0"/>
                    <a:pt x="3490" y="2"/>
                    <a:pt x="3417" y="7"/>
                  </a:cubicBezTo>
                  <a:cubicBezTo>
                    <a:pt x="2513" y="54"/>
                    <a:pt x="1667" y="435"/>
                    <a:pt x="1024" y="1114"/>
                  </a:cubicBezTo>
                  <a:cubicBezTo>
                    <a:pt x="381" y="1769"/>
                    <a:pt x="24" y="2626"/>
                    <a:pt x="12" y="3531"/>
                  </a:cubicBezTo>
                  <a:cubicBezTo>
                    <a:pt x="0" y="4341"/>
                    <a:pt x="238" y="5103"/>
                    <a:pt x="691" y="5734"/>
                  </a:cubicBezTo>
                  <a:cubicBezTo>
                    <a:pt x="1131" y="6317"/>
                    <a:pt x="1739" y="6781"/>
                    <a:pt x="2405" y="7019"/>
                  </a:cubicBezTo>
                  <a:lnTo>
                    <a:pt x="2405" y="7603"/>
                  </a:lnTo>
                  <a:cubicBezTo>
                    <a:pt x="2405" y="7734"/>
                    <a:pt x="2453" y="7865"/>
                    <a:pt x="2524" y="7972"/>
                  </a:cubicBezTo>
                  <a:lnTo>
                    <a:pt x="2691" y="8222"/>
                  </a:lnTo>
                  <a:cubicBezTo>
                    <a:pt x="2739" y="8282"/>
                    <a:pt x="2751" y="8353"/>
                    <a:pt x="2751" y="8413"/>
                  </a:cubicBezTo>
                  <a:lnTo>
                    <a:pt x="2751" y="8770"/>
                  </a:lnTo>
                  <a:cubicBezTo>
                    <a:pt x="2751" y="8948"/>
                    <a:pt x="2894" y="9103"/>
                    <a:pt x="3072" y="9103"/>
                  </a:cubicBezTo>
                  <a:lnTo>
                    <a:pt x="4108" y="9103"/>
                  </a:lnTo>
                  <a:cubicBezTo>
                    <a:pt x="4287" y="9103"/>
                    <a:pt x="4429" y="8948"/>
                    <a:pt x="4429" y="8770"/>
                  </a:cubicBezTo>
                  <a:lnTo>
                    <a:pt x="4429" y="8413"/>
                  </a:lnTo>
                  <a:cubicBezTo>
                    <a:pt x="4429" y="8341"/>
                    <a:pt x="4441" y="8282"/>
                    <a:pt x="4489" y="8222"/>
                  </a:cubicBezTo>
                  <a:lnTo>
                    <a:pt x="4656" y="7972"/>
                  </a:lnTo>
                  <a:cubicBezTo>
                    <a:pt x="4727" y="7865"/>
                    <a:pt x="4775" y="7734"/>
                    <a:pt x="4775" y="7603"/>
                  </a:cubicBezTo>
                  <a:lnTo>
                    <a:pt x="4775" y="7150"/>
                  </a:lnTo>
                  <a:cubicBezTo>
                    <a:pt x="4775" y="7079"/>
                    <a:pt x="4822" y="7008"/>
                    <a:pt x="4894" y="6984"/>
                  </a:cubicBezTo>
                  <a:cubicBezTo>
                    <a:pt x="5561" y="6734"/>
                    <a:pt x="6132" y="6269"/>
                    <a:pt x="6549" y="5698"/>
                  </a:cubicBezTo>
                  <a:cubicBezTo>
                    <a:pt x="6966" y="5079"/>
                    <a:pt x="7180" y="4388"/>
                    <a:pt x="7180" y="3638"/>
                  </a:cubicBezTo>
                  <a:cubicBezTo>
                    <a:pt x="7227" y="2614"/>
                    <a:pt x="6823" y="1674"/>
                    <a:pt x="6096" y="995"/>
                  </a:cubicBezTo>
                  <a:cubicBezTo>
                    <a:pt x="5422" y="354"/>
                    <a:pt x="4564" y="0"/>
                    <a:pt x="36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68"/>
            <p:cNvSpPr/>
            <p:nvPr/>
          </p:nvSpPr>
          <p:spPr>
            <a:xfrm>
              <a:off x="3541011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67" y="334"/>
                  </a:cubicBezTo>
                  <a:lnTo>
                    <a:pt x="1369" y="334"/>
                  </a:lnTo>
                  <a:cubicBezTo>
                    <a:pt x="1465" y="334"/>
                    <a:pt x="1536" y="251"/>
                    <a:pt x="1536" y="167"/>
                  </a:cubicBezTo>
                  <a:cubicBezTo>
                    <a:pt x="1536" y="72"/>
                    <a:pt x="1465" y="1"/>
                    <a:pt x="1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68"/>
            <p:cNvSpPr/>
            <p:nvPr/>
          </p:nvSpPr>
          <p:spPr>
            <a:xfrm>
              <a:off x="3842259" y="1677980"/>
              <a:ext cx="48919" cy="10630"/>
            </a:xfrm>
            <a:custGeom>
              <a:rect b="b" l="l" r="r" t="t"/>
              <a:pathLst>
                <a:path extrusionOk="0" h="334" w="1537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67" y="334"/>
                  </a:cubicBezTo>
                  <a:lnTo>
                    <a:pt x="1370" y="334"/>
                  </a:lnTo>
                  <a:cubicBezTo>
                    <a:pt x="1465" y="334"/>
                    <a:pt x="1537" y="251"/>
                    <a:pt x="1537" y="167"/>
                  </a:cubicBezTo>
                  <a:cubicBezTo>
                    <a:pt x="1537" y="72"/>
                    <a:pt x="1465" y="1"/>
                    <a:pt x="13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68"/>
            <p:cNvSpPr/>
            <p:nvPr/>
          </p:nvSpPr>
          <p:spPr>
            <a:xfrm>
              <a:off x="3711161" y="1508594"/>
              <a:ext cx="10248" cy="48537"/>
            </a:xfrm>
            <a:custGeom>
              <a:rect b="b" l="l" r="r" t="t"/>
              <a:pathLst>
                <a:path extrusionOk="0" h="1525" w="322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1370"/>
                  </a:lnTo>
                  <a:cubicBezTo>
                    <a:pt x="0" y="1453"/>
                    <a:pt x="72" y="1525"/>
                    <a:pt x="167" y="1525"/>
                  </a:cubicBezTo>
                  <a:cubicBezTo>
                    <a:pt x="250" y="1525"/>
                    <a:pt x="322" y="1453"/>
                    <a:pt x="322" y="1370"/>
                  </a:cubicBezTo>
                  <a:lnTo>
                    <a:pt x="322" y="155"/>
                  </a:lnTo>
                  <a:cubicBezTo>
                    <a:pt x="310" y="60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68"/>
            <p:cNvSpPr/>
            <p:nvPr/>
          </p:nvSpPr>
          <p:spPr>
            <a:xfrm>
              <a:off x="3633470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525" y="1"/>
                  </a:moveTo>
                  <a:cubicBezTo>
                    <a:pt x="470" y="1"/>
                    <a:pt x="413" y="30"/>
                    <a:pt x="381" y="85"/>
                  </a:cubicBezTo>
                  <a:lnTo>
                    <a:pt x="48" y="680"/>
                  </a:lnTo>
                  <a:cubicBezTo>
                    <a:pt x="0" y="751"/>
                    <a:pt x="24" y="859"/>
                    <a:pt x="107" y="894"/>
                  </a:cubicBezTo>
                  <a:cubicBezTo>
                    <a:pt x="131" y="918"/>
                    <a:pt x="167" y="918"/>
                    <a:pt x="179" y="918"/>
                  </a:cubicBezTo>
                  <a:cubicBezTo>
                    <a:pt x="238" y="918"/>
                    <a:pt x="286" y="882"/>
                    <a:pt x="310" y="835"/>
                  </a:cubicBezTo>
                  <a:lnTo>
                    <a:pt x="655" y="240"/>
                  </a:lnTo>
                  <a:cubicBezTo>
                    <a:pt x="715" y="156"/>
                    <a:pt x="679" y="61"/>
                    <a:pt x="608" y="25"/>
                  </a:cubicBezTo>
                  <a:cubicBezTo>
                    <a:pt x="583" y="9"/>
                    <a:pt x="554" y="1"/>
                    <a:pt x="52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68"/>
            <p:cNvSpPr/>
            <p:nvPr/>
          </p:nvSpPr>
          <p:spPr>
            <a:xfrm>
              <a:off x="3775962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534" y="1"/>
                  </a:moveTo>
                  <a:cubicBezTo>
                    <a:pt x="476" y="1"/>
                    <a:pt x="418" y="28"/>
                    <a:pt x="393" y="77"/>
                  </a:cubicBezTo>
                  <a:lnTo>
                    <a:pt x="48" y="672"/>
                  </a:lnTo>
                  <a:cubicBezTo>
                    <a:pt x="0" y="744"/>
                    <a:pt x="36" y="851"/>
                    <a:pt x="107" y="898"/>
                  </a:cubicBezTo>
                  <a:cubicBezTo>
                    <a:pt x="131" y="910"/>
                    <a:pt x="167" y="910"/>
                    <a:pt x="179" y="910"/>
                  </a:cubicBezTo>
                  <a:cubicBezTo>
                    <a:pt x="238" y="910"/>
                    <a:pt x="286" y="887"/>
                    <a:pt x="310" y="839"/>
                  </a:cubicBezTo>
                  <a:lnTo>
                    <a:pt x="655" y="244"/>
                  </a:lnTo>
                  <a:cubicBezTo>
                    <a:pt x="714" y="172"/>
                    <a:pt x="691" y="65"/>
                    <a:pt x="607" y="17"/>
                  </a:cubicBezTo>
                  <a:cubicBezTo>
                    <a:pt x="585" y="6"/>
                    <a:pt x="560" y="1"/>
                    <a:pt x="5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68"/>
            <p:cNvSpPr/>
            <p:nvPr/>
          </p:nvSpPr>
          <p:spPr>
            <a:xfrm>
              <a:off x="3577390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0" y="33"/>
                    <a:pt x="48" y="82"/>
                  </a:cubicBezTo>
                  <a:cubicBezTo>
                    <a:pt x="0" y="153"/>
                    <a:pt x="36" y="261"/>
                    <a:pt x="107" y="308"/>
                  </a:cubicBezTo>
                  <a:lnTo>
                    <a:pt x="703" y="642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30"/>
                    <a:pt x="917" y="594"/>
                  </a:cubicBezTo>
                  <a:cubicBezTo>
                    <a:pt x="976" y="499"/>
                    <a:pt x="941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68"/>
            <p:cNvSpPr/>
            <p:nvPr/>
          </p:nvSpPr>
          <p:spPr>
            <a:xfrm>
              <a:off x="3823703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199" y="1"/>
                  </a:moveTo>
                  <a:cubicBezTo>
                    <a:pt x="141" y="1"/>
                    <a:pt x="81" y="33"/>
                    <a:pt x="48" y="82"/>
                  </a:cubicBezTo>
                  <a:cubicBezTo>
                    <a:pt x="0" y="153"/>
                    <a:pt x="36" y="260"/>
                    <a:pt x="107" y="308"/>
                  </a:cubicBezTo>
                  <a:lnTo>
                    <a:pt x="703" y="641"/>
                  </a:lnTo>
                  <a:cubicBezTo>
                    <a:pt x="738" y="665"/>
                    <a:pt x="762" y="665"/>
                    <a:pt x="774" y="665"/>
                  </a:cubicBezTo>
                  <a:cubicBezTo>
                    <a:pt x="834" y="665"/>
                    <a:pt x="881" y="629"/>
                    <a:pt x="917" y="594"/>
                  </a:cubicBezTo>
                  <a:cubicBezTo>
                    <a:pt x="977" y="510"/>
                    <a:pt x="953" y="415"/>
                    <a:pt x="869" y="368"/>
                  </a:cubicBezTo>
                  <a:lnTo>
                    <a:pt x="274" y="22"/>
                  </a:lnTo>
                  <a:cubicBezTo>
                    <a:pt x="252" y="7"/>
                    <a:pt x="226" y="1"/>
                    <a:pt x="1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68"/>
            <p:cNvSpPr/>
            <p:nvPr/>
          </p:nvSpPr>
          <p:spPr>
            <a:xfrm>
              <a:off x="3775962" y="1792018"/>
              <a:ext cx="22757" cy="29249"/>
            </a:xfrm>
            <a:custGeom>
              <a:rect b="b" l="l" r="r" t="t"/>
              <a:pathLst>
                <a:path extrusionOk="0" h="919" w="715">
                  <a:moveTo>
                    <a:pt x="190" y="1"/>
                  </a:moveTo>
                  <a:cubicBezTo>
                    <a:pt x="160" y="1"/>
                    <a:pt x="132" y="9"/>
                    <a:pt x="107" y="25"/>
                  </a:cubicBezTo>
                  <a:cubicBezTo>
                    <a:pt x="36" y="61"/>
                    <a:pt x="0" y="168"/>
                    <a:pt x="48" y="240"/>
                  </a:cubicBezTo>
                  <a:lnTo>
                    <a:pt x="393" y="835"/>
                  </a:lnTo>
                  <a:cubicBezTo>
                    <a:pt x="417" y="882"/>
                    <a:pt x="476" y="918"/>
                    <a:pt x="524" y="918"/>
                  </a:cubicBezTo>
                  <a:cubicBezTo>
                    <a:pt x="548" y="918"/>
                    <a:pt x="583" y="918"/>
                    <a:pt x="595" y="894"/>
                  </a:cubicBezTo>
                  <a:cubicBezTo>
                    <a:pt x="691" y="859"/>
                    <a:pt x="714" y="751"/>
                    <a:pt x="667" y="680"/>
                  </a:cubicBezTo>
                  <a:lnTo>
                    <a:pt x="333" y="85"/>
                  </a:lnTo>
                  <a:cubicBezTo>
                    <a:pt x="302" y="30"/>
                    <a:pt x="245" y="1"/>
                    <a:pt x="19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68"/>
            <p:cNvSpPr/>
            <p:nvPr/>
          </p:nvSpPr>
          <p:spPr>
            <a:xfrm>
              <a:off x="3633470" y="1545195"/>
              <a:ext cx="22757" cy="28995"/>
            </a:xfrm>
            <a:custGeom>
              <a:rect b="b" l="l" r="r" t="t"/>
              <a:pathLst>
                <a:path extrusionOk="0" h="911" w="715">
                  <a:moveTo>
                    <a:pt x="181" y="1"/>
                  </a:moveTo>
                  <a:cubicBezTo>
                    <a:pt x="155" y="1"/>
                    <a:pt x="130" y="6"/>
                    <a:pt x="107" y="17"/>
                  </a:cubicBezTo>
                  <a:cubicBezTo>
                    <a:pt x="24" y="65"/>
                    <a:pt x="0" y="172"/>
                    <a:pt x="48" y="244"/>
                  </a:cubicBezTo>
                  <a:lnTo>
                    <a:pt x="381" y="839"/>
                  </a:lnTo>
                  <a:cubicBezTo>
                    <a:pt x="417" y="887"/>
                    <a:pt x="477" y="910"/>
                    <a:pt x="524" y="910"/>
                  </a:cubicBezTo>
                  <a:cubicBezTo>
                    <a:pt x="548" y="910"/>
                    <a:pt x="584" y="910"/>
                    <a:pt x="596" y="898"/>
                  </a:cubicBezTo>
                  <a:cubicBezTo>
                    <a:pt x="679" y="851"/>
                    <a:pt x="715" y="744"/>
                    <a:pt x="667" y="672"/>
                  </a:cubicBezTo>
                  <a:lnTo>
                    <a:pt x="322" y="77"/>
                  </a:lnTo>
                  <a:cubicBezTo>
                    <a:pt x="297" y="28"/>
                    <a:pt x="238" y="1"/>
                    <a:pt x="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68"/>
            <p:cNvSpPr/>
            <p:nvPr/>
          </p:nvSpPr>
          <p:spPr>
            <a:xfrm>
              <a:off x="3823703" y="160149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1"/>
                    <a:pt x="48" y="594"/>
                  </a:cubicBezTo>
                  <a:cubicBezTo>
                    <a:pt x="84" y="630"/>
                    <a:pt x="143" y="665"/>
                    <a:pt x="179" y="665"/>
                  </a:cubicBezTo>
                  <a:cubicBezTo>
                    <a:pt x="215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53" y="249"/>
                    <a:pt x="977" y="153"/>
                    <a:pt x="929" y="82"/>
                  </a:cubicBezTo>
                  <a:cubicBezTo>
                    <a:pt x="896" y="33"/>
                    <a:pt x="836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68"/>
            <p:cNvSpPr/>
            <p:nvPr/>
          </p:nvSpPr>
          <p:spPr>
            <a:xfrm>
              <a:off x="3577390" y="1743608"/>
              <a:ext cx="31095" cy="21197"/>
            </a:xfrm>
            <a:custGeom>
              <a:rect b="b" l="l" r="r" t="t"/>
              <a:pathLst>
                <a:path extrusionOk="0" h="666" w="977">
                  <a:moveTo>
                    <a:pt x="778" y="1"/>
                  </a:moveTo>
                  <a:cubicBezTo>
                    <a:pt x="751" y="1"/>
                    <a:pt x="725" y="7"/>
                    <a:pt x="703" y="22"/>
                  </a:cubicBezTo>
                  <a:lnTo>
                    <a:pt x="107" y="368"/>
                  </a:lnTo>
                  <a:cubicBezTo>
                    <a:pt x="36" y="415"/>
                    <a:pt x="0" y="510"/>
                    <a:pt x="48" y="594"/>
                  </a:cubicBezTo>
                  <a:cubicBezTo>
                    <a:pt x="84" y="629"/>
                    <a:pt x="143" y="665"/>
                    <a:pt x="179" y="665"/>
                  </a:cubicBezTo>
                  <a:cubicBezTo>
                    <a:pt x="214" y="665"/>
                    <a:pt x="238" y="665"/>
                    <a:pt x="262" y="653"/>
                  </a:cubicBezTo>
                  <a:lnTo>
                    <a:pt x="857" y="308"/>
                  </a:lnTo>
                  <a:cubicBezTo>
                    <a:pt x="941" y="260"/>
                    <a:pt x="976" y="153"/>
                    <a:pt x="929" y="82"/>
                  </a:cubicBezTo>
                  <a:cubicBezTo>
                    <a:pt x="896" y="33"/>
                    <a:pt x="835" y="1"/>
                    <a:pt x="77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68"/>
            <p:cNvSpPr/>
            <p:nvPr/>
          </p:nvSpPr>
          <p:spPr>
            <a:xfrm>
              <a:off x="3732358" y="1593032"/>
              <a:ext cx="71294" cy="62255"/>
            </a:xfrm>
            <a:custGeom>
              <a:rect b="b" l="l" r="r" t="t"/>
              <a:pathLst>
                <a:path extrusionOk="0" h="1956" w="2240">
                  <a:moveTo>
                    <a:pt x="186" y="1"/>
                  </a:moveTo>
                  <a:cubicBezTo>
                    <a:pt x="103" y="1"/>
                    <a:pt x="34" y="47"/>
                    <a:pt x="13" y="122"/>
                  </a:cubicBezTo>
                  <a:cubicBezTo>
                    <a:pt x="1" y="217"/>
                    <a:pt x="48" y="300"/>
                    <a:pt x="132" y="324"/>
                  </a:cubicBezTo>
                  <a:cubicBezTo>
                    <a:pt x="930" y="527"/>
                    <a:pt x="1584" y="1098"/>
                    <a:pt x="1894" y="1848"/>
                  </a:cubicBezTo>
                  <a:cubicBezTo>
                    <a:pt x="1918" y="1908"/>
                    <a:pt x="1977" y="1955"/>
                    <a:pt x="2037" y="1955"/>
                  </a:cubicBezTo>
                  <a:cubicBezTo>
                    <a:pt x="2061" y="1955"/>
                    <a:pt x="2084" y="1955"/>
                    <a:pt x="2096" y="1943"/>
                  </a:cubicBezTo>
                  <a:cubicBezTo>
                    <a:pt x="2192" y="1908"/>
                    <a:pt x="2239" y="1824"/>
                    <a:pt x="2192" y="1729"/>
                  </a:cubicBezTo>
                  <a:cubicBezTo>
                    <a:pt x="1846" y="884"/>
                    <a:pt x="1108" y="229"/>
                    <a:pt x="215" y="3"/>
                  </a:cubicBezTo>
                  <a:cubicBezTo>
                    <a:pt x="205" y="1"/>
                    <a:pt x="196" y="1"/>
                    <a:pt x="18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p69"/>
          <p:cNvSpPr txBox="1"/>
          <p:nvPr>
            <p:ph type="title"/>
          </p:nvPr>
        </p:nvSpPr>
        <p:spPr>
          <a:xfrm>
            <a:off x="1034000" y="1103675"/>
            <a:ext cx="3791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03 </a:t>
            </a:r>
            <a:r>
              <a:rPr lang="en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Dataset and Analysis:</a:t>
            </a:r>
            <a:endParaRPr>
              <a:solidFill>
                <a:srgbClr val="325D7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09" name="Google Shape;4909;p69"/>
          <p:cNvSpPr txBox="1"/>
          <p:nvPr>
            <p:ph idx="1" type="subTitle"/>
          </p:nvPr>
        </p:nvSpPr>
        <p:spPr>
          <a:xfrm>
            <a:off x="1087325" y="1557600"/>
            <a:ext cx="3737700" cy="30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Dataset 1: Personal Writing Corpus</a:t>
            </a:r>
            <a:endParaRPr b="1" sz="1400" u="sng">
              <a:solidFill>
                <a:srgbClr val="325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Source &amp; Scope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Manually compiled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dataset of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quotes, SOPs, blogs, and reflections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—spanning several years of original writing.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Curation Process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Text extracted from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100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images using OCR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Manual formatting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consistency and structure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" sz="1100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Categorized by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tone, intent, and format (e.g., quote, SOP)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Serves as the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base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 AI modeling and evaluation of personalized writing generation.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10" name="Google Shape;4910;p69"/>
          <p:cNvGrpSpPr/>
          <p:nvPr/>
        </p:nvGrpSpPr>
        <p:grpSpPr>
          <a:xfrm rot="6000587">
            <a:off x="321044" y="4267650"/>
            <a:ext cx="469803" cy="1046169"/>
            <a:chOff x="1946160" y="4555800"/>
            <a:chExt cx="365040" cy="812880"/>
          </a:xfrm>
        </p:grpSpPr>
        <p:sp>
          <p:nvSpPr>
            <p:cNvPr id="4911" name="Google Shape;4911;p69"/>
            <p:cNvSpPr/>
            <p:nvPr/>
          </p:nvSpPr>
          <p:spPr>
            <a:xfrm>
              <a:off x="2023560" y="4584600"/>
              <a:ext cx="287640" cy="653760"/>
            </a:xfrm>
            <a:custGeom>
              <a:rect b="b" l="l" r="r" t="t"/>
              <a:pathLst>
                <a:path extrusionOk="0" h="1816" w="799">
                  <a:moveTo>
                    <a:pt x="655" y="0"/>
                  </a:moveTo>
                  <a:lnTo>
                    <a:pt x="799" y="62"/>
                  </a:lnTo>
                  <a:lnTo>
                    <a:pt x="132" y="1816"/>
                  </a:lnTo>
                  <a:lnTo>
                    <a:pt x="0" y="173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2" name="Google Shape;4912;p69"/>
            <p:cNvSpPr/>
            <p:nvPr/>
          </p:nvSpPr>
          <p:spPr>
            <a:xfrm>
              <a:off x="1946160" y="5306400"/>
              <a:ext cx="42840" cy="62280"/>
            </a:xfrm>
            <a:custGeom>
              <a:rect b="b" l="l" r="r" t="t"/>
              <a:pathLst>
                <a:path extrusionOk="0" h="173" w="119">
                  <a:moveTo>
                    <a:pt x="119" y="48"/>
                  </a:moveTo>
                  <a:cubicBezTo>
                    <a:pt x="82" y="89"/>
                    <a:pt x="45" y="132"/>
                    <a:pt x="7" y="173"/>
                  </a:cubicBezTo>
                  <a:cubicBezTo>
                    <a:pt x="5" y="112"/>
                    <a:pt x="2" y="59"/>
                    <a:pt x="0" y="0"/>
                  </a:cubicBezTo>
                  <a:lnTo>
                    <a:pt x="119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17275" lIns="90000" spcFirstLastPara="1" rIns="90000" wrap="square" tIns="17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3" name="Google Shape;4913;p69"/>
            <p:cNvGrpSpPr/>
            <p:nvPr/>
          </p:nvGrpSpPr>
          <p:grpSpPr>
            <a:xfrm>
              <a:off x="1950840" y="4555800"/>
              <a:ext cx="334800" cy="761760"/>
              <a:chOff x="1950840" y="4555800"/>
              <a:chExt cx="334800" cy="761760"/>
            </a:xfrm>
          </p:grpSpPr>
          <p:sp>
            <p:nvSpPr>
              <p:cNvPr id="4914" name="Google Shape;4914;p69"/>
              <p:cNvSpPr/>
              <p:nvPr/>
            </p:nvSpPr>
            <p:spPr>
              <a:xfrm>
                <a:off x="1952280" y="4555800"/>
                <a:ext cx="333360" cy="682560"/>
              </a:xfrm>
              <a:custGeom>
                <a:rect b="b" l="l" r="r" t="t"/>
                <a:pathLst>
                  <a:path extrusionOk="0" h="1896" w="926">
                    <a:moveTo>
                      <a:pt x="668" y="0"/>
                    </a:moveTo>
                    <a:cubicBezTo>
                      <a:pt x="452" y="609"/>
                      <a:pt x="166" y="1141"/>
                      <a:pt x="0" y="1814"/>
                    </a:cubicBezTo>
                    <a:cubicBezTo>
                      <a:pt x="114" y="1857"/>
                      <a:pt x="239" y="1896"/>
                      <a:pt x="239" y="1896"/>
                    </a:cubicBezTo>
                    <a:cubicBezTo>
                      <a:pt x="444" y="1311"/>
                      <a:pt x="698" y="689"/>
                      <a:pt x="926" y="112"/>
                    </a:cubicBezTo>
                    <a:lnTo>
                      <a:pt x="668" y="0"/>
                    </a:ln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5" name="Google Shape;4915;p69"/>
              <p:cNvSpPr/>
              <p:nvPr/>
            </p:nvSpPr>
            <p:spPr>
              <a:xfrm>
                <a:off x="1998360" y="4586040"/>
                <a:ext cx="243000" cy="634680"/>
              </a:xfrm>
              <a:custGeom>
                <a:rect b="b" l="l" r="r" t="t"/>
                <a:pathLst>
                  <a:path extrusionOk="0" fill="none" h="1763" w="675">
                    <a:moveTo>
                      <a:pt x="0" y="1763"/>
                    </a:moveTo>
                    <a:cubicBezTo>
                      <a:pt x="225" y="1175"/>
                      <a:pt x="451" y="588"/>
                      <a:pt x="67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6" name="Google Shape;4916;p69"/>
              <p:cNvSpPr/>
              <p:nvPr/>
            </p:nvSpPr>
            <p:spPr>
              <a:xfrm>
                <a:off x="1950840" y="5210280"/>
                <a:ext cx="86040" cy="107280"/>
              </a:xfrm>
              <a:custGeom>
                <a:rect b="b" l="l" r="r" t="t"/>
                <a:pathLst>
                  <a:path extrusionOk="0" fill="none" h="298" w="239">
                    <a:moveTo>
                      <a:pt x="239" y="85"/>
                    </a:moveTo>
                    <a:cubicBezTo>
                      <a:pt x="189" y="158"/>
                      <a:pt x="147" y="226"/>
                      <a:pt x="99" y="298"/>
                    </a:cubicBezTo>
                    <a:lnTo>
                      <a:pt x="2" y="265"/>
                    </a:lnTo>
                    <a:cubicBezTo>
                      <a:pt x="-4" y="173"/>
                      <a:pt x="4" y="91"/>
                      <a:pt x="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17" name="Google Shape;4917;p69"/>
          <p:cNvGrpSpPr/>
          <p:nvPr/>
        </p:nvGrpSpPr>
        <p:grpSpPr>
          <a:xfrm rot="6000587">
            <a:off x="449891" y="4012075"/>
            <a:ext cx="268724" cy="711191"/>
            <a:chOff x="1684460" y="4511710"/>
            <a:chExt cx="208800" cy="552600"/>
          </a:xfrm>
        </p:grpSpPr>
        <p:sp>
          <p:nvSpPr>
            <p:cNvPr id="4918" name="Google Shape;4918;p69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19" name="Google Shape;4919;p69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4920" name="Google Shape;4920;p69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1" name="Google Shape;4921;p69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2" name="Google Shape;4922;p69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3" name="Google Shape;4923;p69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4" name="Google Shape;4924;p69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5" name="Google Shape;4925;p69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26" name="Google Shape;4926;p69"/>
          <p:cNvPicPr preferRelativeResize="0"/>
          <p:nvPr/>
        </p:nvPicPr>
        <p:blipFill rotWithShape="1">
          <a:blip r:embed="rId3">
            <a:alphaModFix/>
          </a:blip>
          <a:srcRect b="0" l="0" r="0" t="6023"/>
          <a:stretch/>
        </p:blipFill>
        <p:spPr>
          <a:xfrm>
            <a:off x="5192725" y="474749"/>
            <a:ext cx="2373351" cy="4638223"/>
          </a:xfrm>
          <a:prstGeom prst="rect">
            <a:avLst/>
          </a:prstGeom>
          <a:noFill/>
          <a:ln>
            <a:noFill/>
          </a:ln>
        </p:spPr>
      </p:pic>
      <p:sp>
        <p:nvSpPr>
          <p:cNvPr id="4927" name="Google Shape;4927;p69"/>
          <p:cNvSpPr/>
          <p:nvPr/>
        </p:nvSpPr>
        <p:spPr>
          <a:xfrm rot="-938500">
            <a:off x="4971899" y="492499"/>
            <a:ext cx="1657905" cy="277975"/>
          </a:xfrm>
          <a:custGeom>
            <a:rect b="b" l="l" r="r" t="t"/>
            <a:pathLst>
              <a:path extrusionOk="0" h="624" w="4650">
                <a:moveTo>
                  <a:pt x="0" y="0"/>
                </a:moveTo>
                <a:lnTo>
                  <a:pt x="4650" y="0"/>
                </a:lnTo>
                <a:lnTo>
                  <a:pt x="4455" y="328"/>
                </a:lnTo>
                <a:lnTo>
                  <a:pt x="4650" y="624"/>
                </a:lnTo>
                <a:lnTo>
                  <a:pt x="0" y="624"/>
                </a:lnTo>
                <a:lnTo>
                  <a:pt x="227" y="32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rotWithShape="0" algn="bl" dir="3840000" dist="28575">
              <a:schemeClr val="dk1"/>
            </a:outerShdw>
          </a:effectLst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SAMPLES</a:t>
            </a:r>
            <a:endParaRPr b="0" sz="1200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28" name="Google Shape;492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0525" y="1557600"/>
            <a:ext cx="2310603" cy="3585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2" name="Shape 4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3" name="Google Shape;4933;p70"/>
          <p:cNvSpPr txBox="1"/>
          <p:nvPr>
            <p:ph type="title"/>
          </p:nvPr>
        </p:nvSpPr>
        <p:spPr>
          <a:xfrm>
            <a:off x="796200" y="57200"/>
            <a:ext cx="6693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mbria"/>
                <a:ea typeface="Cambria"/>
                <a:cs typeface="Cambria"/>
                <a:sym typeface="Cambria"/>
              </a:rPr>
              <a:t>Visual Analysis Summary: Dataset 1</a:t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34" name="Google Shape;4934;p70"/>
          <p:cNvSpPr txBox="1"/>
          <p:nvPr>
            <p:ph idx="3" type="subTitle"/>
          </p:nvPr>
        </p:nvSpPr>
        <p:spPr>
          <a:xfrm>
            <a:off x="4152950" y="1158475"/>
            <a:ext cx="1464900" cy="9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Reflects the emotional diversity and thoughtfulness in the writing style</a:t>
            </a:r>
            <a:endParaRPr/>
          </a:p>
        </p:txBody>
      </p:sp>
      <p:pic>
        <p:nvPicPr>
          <p:cNvPr id="4935" name="Google Shape;493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904275"/>
            <a:ext cx="3328483" cy="197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6" name="Google Shape;493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2150" y="947950"/>
            <a:ext cx="3137200" cy="16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37" name="Google Shape;4937;p70"/>
          <p:cNvSpPr/>
          <p:nvPr/>
        </p:nvSpPr>
        <p:spPr>
          <a:xfrm>
            <a:off x="1978100" y="3048775"/>
            <a:ext cx="5923800" cy="20541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4938" name="Google Shape;4938;p70"/>
          <p:cNvGraphicFramePr/>
          <p:nvPr/>
        </p:nvGraphicFramePr>
        <p:xfrm>
          <a:off x="2121300" y="312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{998FC480-075F-4CDF-95C9-0D23A9310B65}</a:tableStyleId>
              </a:tblPr>
              <a:tblGrid>
                <a:gridCol w="1730425"/>
                <a:gridCol w="3884375"/>
              </a:tblGrid>
              <a:tr h="342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Feature</a:t>
                      </a:r>
                      <a:endParaRPr b="1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accent4"/>
                          </a:solidFill>
                        </a:rPr>
                        <a:t>Summary</a:t>
                      </a:r>
                      <a:endParaRPr b="1">
                        <a:solidFill>
                          <a:schemeClr val="accent4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8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POS Tagging</a:t>
                      </a:r>
                      <a:r>
                        <a:rPr lang="en" sz="1100"/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Frequent use of </a:t>
                      </a:r>
                      <a:r>
                        <a:rPr b="1" lang="en" sz="1100"/>
                        <a:t>adjectives</a:t>
                      </a:r>
                      <a:r>
                        <a:rPr lang="en" sz="1100"/>
                        <a:t> and </a:t>
                      </a:r>
                      <a:r>
                        <a:rPr b="1" lang="en" sz="1100"/>
                        <a:t>pronouns</a:t>
                      </a:r>
                      <a:r>
                        <a:rPr lang="en" sz="1100"/>
                        <a:t> → suggests a </a:t>
                      </a:r>
                      <a:r>
                        <a:rPr b="1" lang="en" sz="1100"/>
                        <a:t>personal and expressive tone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7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NER (Named Entity Recognition)</a:t>
                      </a:r>
                      <a:r>
                        <a:rPr lang="en" sz="1100"/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Mentions of </a:t>
                      </a:r>
                      <a:r>
                        <a:rPr b="1" lang="en" sz="1100"/>
                        <a:t>people</a:t>
                      </a:r>
                      <a:r>
                        <a:rPr lang="en" sz="1100"/>
                        <a:t>, </a:t>
                      </a:r>
                      <a:r>
                        <a:rPr b="1" lang="en" sz="1100"/>
                        <a:t>abstract concepts</a:t>
                      </a:r>
                      <a:r>
                        <a:rPr lang="en" sz="1100"/>
                        <a:t>, and </a:t>
                      </a:r>
                      <a:r>
                        <a:rPr b="1" lang="en" sz="1100"/>
                        <a:t>time references</a:t>
                      </a:r>
                      <a:r>
                        <a:rPr lang="en" sz="1100"/>
                        <a:t> → points to </a:t>
                      </a:r>
                      <a:r>
                        <a:rPr b="1" lang="en" sz="1100"/>
                        <a:t>introspective themes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Lexical Diversity</a:t>
                      </a:r>
                      <a:r>
                        <a:rPr lang="en" sz="1100"/>
                        <a:t>: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lang="en" sz="1100"/>
                        <a:t>Moderate-to-high </a:t>
                      </a:r>
                      <a:r>
                        <a:rPr b="1" lang="en" sz="1100"/>
                        <a:t>type-token ratio</a:t>
                      </a:r>
                      <a:r>
                        <a:rPr lang="en" sz="1100"/>
                        <a:t> → reflects a </a:t>
                      </a:r>
                      <a:r>
                        <a:rPr b="1" lang="en" sz="1100"/>
                        <a:t>rich but accessible vocabulary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2" name="Shape 4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3" name="Google Shape;4943;p71"/>
          <p:cNvSpPr txBox="1"/>
          <p:nvPr>
            <p:ph type="title"/>
          </p:nvPr>
        </p:nvSpPr>
        <p:spPr>
          <a:xfrm>
            <a:off x="957800" y="875075"/>
            <a:ext cx="3815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Cambria"/>
                <a:ea typeface="Cambria"/>
                <a:cs typeface="Cambria"/>
                <a:sym typeface="Cambria"/>
              </a:rPr>
              <a:t>Dataset and Analysis:</a:t>
            </a:r>
            <a:endParaRPr sz="30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44" name="Google Shape;4944;p71"/>
          <p:cNvSpPr txBox="1"/>
          <p:nvPr>
            <p:ph idx="1" type="subTitle"/>
          </p:nvPr>
        </p:nvSpPr>
        <p:spPr>
          <a:xfrm>
            <a:off x="1011125" y="1557600"/>
            <a:ext cx="3954000" cy="31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 u="sng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Dataset 2: Multi-Author Benchmark + User’s</a:t>
            </a:r>
            <a:endParaRPr b="1" sz="1400" u="sng">
              <a:solidFill>
                <a:srgbClr val="325D7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 Variety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Includes Quotes, emails, blogs, and documents written by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various authors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from diverse domains.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Purpose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Enables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stylometric comparisons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between the user’s writing and others’—supports </a:t>
            </a:r>
            <a:r>
              <a:rPr b="1" lang="en" sz="1100">
                <a:solidFill>
                  <a:srgbClr val="325D79"/>
                </a:solidFill>
                <a:latin typeface="Arial"/>
                <a:ea typeface="Arial"/>
                <a:cs typeface="Arial"/>
                <a:sym typeface="Arial"/>
              </a:rPr>
              <a:t>authorship classification and model validation.</a:t>
            </a:r>
            <a:b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Analysis Features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Lexical richness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Syntactic structures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Punctuation and tone patterns</a:t>
            </a:r>
            <a:b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Passive vs. active constructions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945" name="Google Shape;4945;p71"/>
          <p:cNvGrpSpPr/>
          <p:nvPr/>
        </p:nvGrpSpPr>
        <p:grpSpPr>
          <a:xfrm rot="6000587">
            <a:off x="321044" y="4267650"/>
            <a:ext cx="469803" cy="1046169"/>
            <a:chOff x="1946160" y="4555800"/>
            <a:chExt cx="365040" cy="812880"/>
          </a:xfrm>
        </p:grpSpPr>
        <p:sp>
          <p:nvSpPr>
            <p:cNvPr id="4946" name="Google Shape;4946;p71"/>
            <p:cNvSpPr/>
            <p:nvPr/>
          </p:nvSpPr>
          <p:spPr>
            <a:xfrm>
              <a:off x="2023560" y="4584600"/>
              <a:ext cx="287640" cy="653760"/>
            </a:xfrm>
            <a:custGeom>
              <a:rect b="b" l="l" r="r" t="t"/>
              <a:pathLst>
                <a:path extrusionOk="0" h="1816" w="799">
                  <a:moveTo>
                    <a:pt x="655" y="0"/>
                  </a:moveTo>
                  <a:lnTo>
                    <a:pt x="799" y="62"/>
                  </a:lnTo>
                  <a:lnTo>
                    <a:pt x="132" y="1816"/>
                  </a:lnTo>
                  <a:lnTo>
                    <a:pt x="0" y="1738"/>
                  </a:lnTo>
                  <a:lnTo>
                    <a:pt x="65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1" anchor="ctr" bIns="45000" lIns="90000" spcFirstLastPara="1" rIns="90000" wrap="square" tIns="45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7" name="Google Shape;4947;p71"/>
            <p:cNvSpPr/>
            <p:nvPr/>
          </p:nvSpPr>
          <p:spPr>
            <a:xfrm>
              <a:off x="1946160" y="5306400"/>
              <a:ext cx="42840" cy="62280"/>
            </a:xfrm>
            <a:custGeom>
              <a:rect b="b" l="l" r="r" t="t"/>
              <a:pathLst>
                <a:path extrusionOk="0" h="173" w="119">
                  <a:moveTo>
                    <a:pt x="119" y="48"/>
                  </a:moveTo>
                  <a:cubicBezTo>
                    <a:pt x="82" y="89"/>
                    <a:pt x="45" y="132"/>
                    <a:pt x="7" y="173"/>
                  </a:cubicBezTo>
                  <a:cubicBezTo>
                    <a:pt x="5" y="112"/>
                    <a:pt x="2" y="59"/>
                    <a:pt x="0" y="0"/>
                  </a:cubicBezTo>
                  <a:lnTo>
                    <a:pt x="119" y="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1" anchor="ctr" bIns="17275" lIns="90000" spcFirstLastPara="1" rIns="90000" wrap="square" tIns="17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48" name="Google Shape;4948;p71"/>
            <p:cNvGrpSpPr/>
            <p:nvPr/>
          </p:nvGrpSpPr>
          <p:grpSpPr>
            <a:xfrm>
              <a:off x="1950840" y="4555800"/>
              <a:ext cx="334800" cy="761760"/>
              <a:chOff x="1950840" y="4555800"/>
              <a:chExt cx="334800" cy="761760"/>
            </a:xfrm>
          </p:grpSpPr>
          <p:sp>
            <p:nvSpPr>
              <p:cNvPr id="4949" name="Google Shape;4949;p71"/>
              <p:cNvSpPr/>
              <p:nvPr/>
            </p:nvSpPr>
            <p:spPr>
              <a:xfrm>
                <a:off x="1952280" y="4555800"/>
                <a:ext cx="333360" cy="682560"/>
              </a:xfrm>
              <a:custGeom>
                <a:rect b="b" l="l" r="r" t="t"/>
                <a:pathLst>
                  <a:path extrusionOk="0" h="1896" w="926">
                    <a:moveTo>
                      <a:pt x="668" y="0"/>
                    </a:moveTo>
                    <a:cubicBezTo>
                      <a:pt x="452" y="609"/>
                      <a:pt x="166" y="1141"/>
                      <a:pt x="0" y="1814"/>
                    </a:cubicBezTo>
                    <a:cubicBezTo>
                      <a:pt x="114" y="1857"/>
                      <a:pt x="239" y="1896"/>
                      <a:pt x="239" y="1896"/>
                    </a:cubicBezTo>
                    <a:cubicBezTo>
                      <a:pt x="444" y="1311"/>
                      <a:pt x="698" y="689"/>
                      <a:pt x="926" y="112"/>
                    </a:cubicBezTo>
                    <a:lnTo>
                      <a:pt x="668" y="0"/>
                    </a:ln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0" name="Google Shape;4950;p71"/>
              <p:cNvSpPr/>
              <p:nvPr/>
            </p:nvSpPr>
            <p:spPr>
              <a:xfrm>
                <a:off x="1998360" y="4586040"/>
                <a:ext cx="243000" cy="634680"/>
              </a:xfrm>
              <a:custGeom>
                <a:rect b="b" l="l" r="r" t="t"/>
                <a:pathLst>
                  <a:path extrusionOk="0" fill="none" h="1763" w="675">
                    <a:moveTo>
                      <a:pt x="0" y="1763"/>
                    </a:moveTo>
                    <a:cubicBezTo>
                      <a:pt x="225" y="1175"/>
                      <a:pt x="451" y="588"/>
                      <a:pt x="675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1" name="Google Shape;4951;p71"/>
              <p:cNvSpPr/>
              <p:nvPr/>
            </p:nvSpPr>
            <p:spPr>
              <a:xfrm>
                <a:off x="1950840" y="5210280"/>
                <a:ext cx="86040" cy="107280"/>
              </a:xfrm>
              <a:custGeom>
                <a:rect b="b" l="l" r="r" t="t"/>
                <a:pathLst>
                  <a:path extrusionOk="0" fill="none" h="298" w="239">
                    <a:moveTo>
                      <a:pt x="239" y="85"/>
                    </a:moveTo>
                    <a:cubicBezTo>
                      <a:pt x="189" y="158"/>
                      <a:pt x="147" y="226"/>
                      <a:pt x="99" y="298"/>
                    </a:cubicBezTo>
                    <a:lnTo>
                      <a:pt x="2" y="265"/>
                    </a:lnTo>
                    <a:cubicBezTo>
                      <a:pt x="-4" y="173"/>
                      <a:pt x="4" y="91"/>
                      <a:pt x="4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2" name="Google Shape;4952;p71"/>
          <p:cNvGrpSpPr/>
          <p:nvPr/>
        </p:nvGrpSpPr>
        <p:grpSpPr>
          <a:xfrm rot="6000587">
            <a:off x="449891" y="4012075"/>
            <a:ext cx="268724" cy="711191"/>
            <a:chOff x="1684460" y="4511710"/>
            <a:chExt cx="208800" cy="552600"/>
          </a:xfrm>
        </p:grpSpPr>
        <p:sp>
          <p:nvSpPr>
            <p:cNvPr id="4953" name="Google Shape;4953;p71"/>
            <p:cNvSpPr/>
            <p:nvPr/>
          </p:nvSpPr>
          <p:spPr>
            <a:xfrm>
              <a:off x="1684460" y="4511710"/>
              <a:ext cx="137520" cy="77760"/>
            </a:xfrm>
            <a:custGeom>
              <a:rect b="b" l="l" r="r" t="t"/>
              <a:pathLst>
                <a:path extrusionOk="0" h="216" w="382">
                  <a:moveTo>
                    <a:pt x="15" y="216"/>
                  </a:moveTo>
                  <a:cubicBezTo>
                    <a:pt x="10" y="194"/>
                    <a:pt x="6" y="172"/>
                    <a:pt x="2" y="149"/>
                  </a:cubicBezTo>
                  <a:cubicBezTo>
                    <a:pt x="-7" y="103"/>
                    <a:pt x="25" y="58"/>
                    <a:pt x="72" y="48"/>
                  </a:cubicBezTo>
                  <a:cubicBezTo>
                    <a:pt x="133" y="37"/>
                    <a:pt x="195" y="20"/>
                    <a:pt x="256" y="3"/>
                  </a:cubicBezTo>
                  <a:cubicBezTo>
                    <a:pt x="299" y="-10"/>
                    <a:pt x="344" y="13"/>
                    <a:pt x="361" y="54"/>
                  </a:cubicBezTo>
                  <a:lnTo>
                    <a:pt x="382" y="127"/>
                  </a:lnTo>
                  <a:lnTo>
                    <a:pt x="15" y="2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1" anchor="ctr" bIns="32750" lIns="90000" spcFirstLastPara="1" rIns="90000" wrap="square" tIns="327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sz="180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954" name="Google Shape;4954;p71"/>
            <p:cNvGrpSpPr/>
            <p:nvPr/>
          </p:nvGrpSpPr>
          <p:grpSpPr>
            <a:xfrm>
              <a:off x="1689860" y="4558150"/>
              <a:ext cx="203400" cy="506160"/>
              <a:chOff x="1689860" y="4558150"/>
              <a:chExt cx="203400" cy="506160"/>
            </a:xfrm>
          </p:grpSpPr>
          <p:sp>
            <p:nvSpPr>
              <p:cNvPr id="4955" name="Google Shape;4955;p71"/>
              <p:cNvSpPr/>
              <p:nvPr/>
            </p:nvSpPr>
            <p:spPr>
              <a:xfrm>
                <a:off x="1689860" y="4558150"/>
                <a:ext cx="203400" cy="403560"/>
              </a:xfrm>
              <a:custGeom>
                <a:rect b="b" l="l" r="r" t="t"/>
                <a:pathLst>
                  <a:path extrusionOk="0" h="1121" w="565">
                    <a:moveTo>
                      <a:pt x="236" y="1121"/>
                    </a:moveTo>
                    <a:cubicBezTo>
                      <a:pt x="159" y="794"/>
                      <a:pt x="36" y="422"/>
                      <a:pt x="0" y="87"/>
                    </a:cubicBezTo>
                    <a:cubicBezTo>
                      <a:pt x="86" y="65"/>
                      <a:pt x="344" y="-6"/>
                      <a:pt x="365" y="0"/>
                    </a:cubicBezTo>
                    <a:cubicBezTo>
                      <a:pt x="365" y="0"/>
                      <a:pt x="382" y="61"/>
                      <a:pt x="391" y="106"/>
                    </a:cubicBezTo>
                    <a:cubicBezTo>
                      <a:pt x="451" y="420"/>
                      <a:pt x="524" y="741"/>
                      <a:pt x="565" y="1059"/>
                    </a:cubicBezTo>
                    <a:cubicBezTo>
                      <a:pt x="567" y="1059"/>
                      <a:pt x="367" y="1121"/>
                      <a:pt x="236" y="1121"/>
                    </a:cubicBezTo>
                    <a:close/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6" name="Google Shape;4956;p71"/>
              <p:cNvSpPr/>
              <p:nvPr/>
            </p:nvSpPr>
            <p:spPr>
              <a:xfrm>
                <a:off x="1694900" y="4586950"/>
                <a:ext cx="128880" cy="22320"/>
              </a:xfrm>
              <a:custGeom>
                <a:rect b="b" l="l" r="r" t="t"/>
                <a:pathLst>
                  <a:path extrusionOk="0" fill="none" h="62" w="358">
                    <a:moveTo>
                      <a:pt x="0" y="62"/>
                    </a:moveTo>
                    <a:cubicBezTo>
                      <a:pt x="115" y="24"/>
                      <a:pt x="237" y="4"/>
                      <a:pt x="358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7" name="Google Shape;4957;p71"/>
              <p:cNvSpPr/>
              <p:nvPr/>
            </p:nvSpPr>
            <p:spPr>
              <a:xfrm>
                <a:off x="1740620" y="4594870"/>
                <a:ext cx="76680" cy="360720"/>
              </a:xfrm>
              <a:custGeom>
                <a:rect b="b" l="l" r="r" t="t"/>
                <a:pathLst>
                  <a:path extrusionOk="0" fill="none" h="1002" w="213">
                    <a:moveTo>
                      <a:pt x="0" y="0"/>
                    </a:moveTo>
                    <a:cubicBezTo>
                      <a:pt x="71" y="335"/>
                      <a:pt x="142" y="669"/>
                      <a:pt x="213" y="1002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8" name="Google Shape;4958;p71"/>
              <p:cNvSpPr/>
              <p:nvPr/>
            </p:nvSpPr>
            <p:spPr>
              <a:xfrm>
                <a:off x="1769420" y="4598470"/>
                <a:ext cx="76680" cy="354240"/>
              </a:xfrm>
              <a:custGeom>
                <a:rect b="b" l="l" r="r" t="t"/>
                <a:pathLst>
                  <a:path extrusionOk="0" fill="none" h="984" w="213">
                    <a:moveTo>
                      <a:pt x="0" y="0"/>
                    </a:moveTo>
                    <a:cubicBezTo>
                      <a:pt x="71" y="329"/>
                      <a:pt x="142" y="656"/>
                      <a:pt x="213" y="984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9" name="Google Shape;4959;p71"/>
              <p:cNvSpPr/>
              <p:nvPr/>
            </p:nvSpPr>
            <p:spPr>
              <a:xfrm>
                <a:off x="1776260" y="4931830"/>
                <a:ext cx="111600" cy="115200"/>
              </a:xfrm>
              <a:custGeom>
                <a:rect b="b" l="l" r="r" t="t"/>
                <a:pathLst>
                  <a:path extrusionOk="0" fill="none" h="320" w="310">
                    <a:moveTo>
                      <a:pt x="0" y="86"/>
                    </a:moveTo>
                    <a:cubicBezTo>
                      <a:pt x="78" y="159"/>
                      <a:pt x="151" y="238"/>
                      <a:pt x="218" y="320"/>
                    </a:cubicBezTo>
                    <a:cubicBezTo>
                      <a:pt x="271" y="221"/>
                      <a:pt x="302" y="113"/>
                      <a:pt x="31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51475" lIns="96475" spcFirstLastPara="1" rIns="96475" wrap="square" tIns="514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0" name="Google Shape;4960;p71"/>
              <p:cNvSpPr/>
              <p:nvPr/>
            </p:nvSpPr>
            <p:spPr>
              <a:xfrm>
                <a:off x="1853300" y="5053150"/>
                <a:ext cx="6120" cy="11160"/>
              </a:xfrm>
              <a:custGeom>
                <a:rect b="b" l="l" r="r" t="t"/>
                <a:pathLst>
                  <a:path extrusionOk="0" fill="none" h="31" w="17">
                    <a:moveTo>
                      <a:pt x="17" y="31"/>
                    </a:moveTo>
                    <a:cubicBezTo>
                      <a:pt x="12" y="2"/>
                      <a:pt x="6" y="30"/>
                      <a:pt x="0" y="0"/>
                    </a:cubicBezTo>
                  </a:path>
                </a:pathLst>
              </a:custGeom>
              <a:noFill/>
              <a:ln cap="rnd" cmpd="sng" w="129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1" anchor="ctr" bIns="0" lIns="96475" spcFirstLastPara="1" rIns="96475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sz="1800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961" name="Google Shape;4961;p71"/>
          <p:cNvPicPr preferRelativeResize="0"/>
          <p:nvPr/>
        </p:nvPicPr>
        <p:blipFill rotWithShape="1">
          <a:blip r:embed="rId3">
            <a:alphaModFix/>
          </a:blip>
          <a:srcRect b="78962" l="0" r="0" t="0"/>
          <a:stretch/>
        </p:blipFill>
        <p:spPr>
          <a:xfrm>
            <a:off x="5292675" y="821600"/>
            <a:ext cx="2999424" cy="9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2" name="Google Shape;4962;p71"/>
          <p:cNvPicPr preferRelativeResize="0"/>
          <p:nvPr/>
        </p:nvPicPr>
        <p:blipFill rotWithShape="1">
          <a:blip r:embed="rId3">
            <a:alphaModFix/>
          </a:blip>
          <a:srcRect b="-9708" l="0" r="-18105" t="39508"/>
          <a:stretch/>
        </p:blipFill>
        <p:spPr>
          <a:xfrm>
            <a:off x="5292675" y="1990350"/>
            <a:ext cx="3549947" cy="316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6" name="Shape 4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67" name="Google Shape;4967;p72"/>
          <p:cNvPicPr preferRelativeResize="0"/>
          <p:nvPr/>
        </p:nvPicPr>
        <p:blipFill rotWithShape="1">
          <a:blip r:embed="rId3">
            <a:alphaModFix/>
          </a:blip>
          <a:srcRect b="28462" l="5298" r="3973" t="3250"/>
          <a:stretch/>
        </p:blipFill>
        <p:spPr>
          <a:xfrm>
            <a:off x="1806425" y="867075"/>
            <a:ext cx="6056625" cy="303930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68" name="Google Shape;4968;p72"/>
          <p:cNvSpPr txBox="1"/>
          <p:nvPr/>
        </p:nvSpPr>
        <p:spPr>
          <a:xfrm>
            <a:off x="1522100" y="3940525"/>
            <a:ext cx="6544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You</a:t>
            </a:r>
            <a:r>
              <a:rPr b="1" lang="en" sz="2000">
                <a:solidFill>
                  <a:srgbClr val="325D79"/>
                </a:solidFill>
                <a:latin typeface="Cambria"/>
                <a:ea typeface="Cambria"/>
                <a:cs typeface="Cambria"/>
                <a:sym typeface="Cambria"/>
              </a:rPr>
              <a:t> think the models could go crazy on us?</a:t>
            </a:r>
            <a:endParaRPr b="1" sz="2000">
              <a:solidFill>
                <a:srgbClr val="325D79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2" name="Shape 4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3" name="Google Shape;4973;p73"/>
          <p:cNvSpPr txBox="1"/>
          <p:nvPr>
            <p:ph type="title"/>
          </p:nvPr>
        </p:nvSpPr>
        <p:spPr>
          <a:xfrm>
            <a:off x="1059650" y="453000"/>
            <a:ext cx="784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Why we separated short and long form texts?/</a:t>
            </a:r>
            <a:r>
              <a:rPr b="1" lang="en" sz="1800">
                <a:latin typeface="Cambria"/>
                <a:ea typeface="Cambria"/>
                <a:cs typeface="Cambria"/>
                <a:sym typeface="Cambria"/>
              </a:rPr>
              <a:t>The Case for Treating Short and Long-Form Texts Differently</a:t>
            </a:r>
            <a:endParaRPr b="1" sz="1800"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4974" name="Google Shape;4974;p73"/>
          <p:cNvSpPr txBox="1"/>
          <p:nvPr>
            <p:ph idx="1" type="subTitle"/>
          </p:nvPr>
        </p:nvSpPr>
        <p:spPr>
          <a:xfrm>
            <a:off x="1024800" y="2819025"/>
            <a:ext cx="23868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Mixed datasets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hallucinated facts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lost coherence. Tone inconsistencies and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over-generalization.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lacked specificity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and often repeated generic phrasing.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5" name="Google Shape;4975;p73"/>
          <p:cNvSpPr txBox="1"/>
          <p:nvPr>
            <p:ph idx="2" type="subTitle"/>
          </p:nvPr>
        </p:nvSpPr>
        <p:spPr>
          <a:xfrm>
            <a:off x="3614750" y="2819025"/>
            <a:ext cx="2296800" cy="17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omogeneous dataset helped the model converge faster.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 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More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consistent evaluation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clarity, coherence, and relevance metrics.</a:t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6" name="Google Shape;4976;p73"/>
          <p:cNvSpPr txBox="1"/>
          <p:nvPr>
            <p:ph idx="3" type="subTitle"/>
          </p:nvPr>
        </p:nvSpPr>
        <p:spPr>
          <a:xfrm>
            <a:off x="6280875" y="2819025"/>
            <a:ext cx="2028300" cy="11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Built a </a:t>
            </a:r>
            <a:r>
              <a:rPr b="1" lang="en" sz="1100">
                <a:solidFill>
                  <a:srgbClr val="000000"/>
                </a:solidFill>
              </a:rPr>
              <a:t>stable pipeline</a:t>
            </a:r>
            <a:r>
              <a:rPr lang="en" sz="1100">
                <a:solidFill>
                  <a:srgbClr val="000000"/>
                </a:solidFill>
              </a:rPr>
              <a:t> for training</a:t>
            </a:r>
            <a:br>
              <a:rPr lang="en" sz="1100">
                <a:solidFill>
                  <a:srgbClr val="000000"/>
                </a:solidFill>
              </a:rPr>
            </a:br>
            <a:r>
              <a:rPr lang="en" sz="1100">
                <a:solidFill>
                  <a:srgbClr val="000000"/>
                </a:solidFill>
              </a:rPr>
              <a:t>Inference and Evaluation. 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Enables </a:t>
            </a:r>
            <a:r>
              <a:rPr b="1" lang="en" sz="1100">
                <a:solidFill>
                  <a:srgbClr val="000000"/>
                </a:solidFill>
              </a:rPr>
              <a:t>confident extension</a:t>
            </a:r>
            <a:r>
              <a:rPr lang="en" sz="1100">
                <a:solidFill>
                  <a:srgbClr val="000000"/>
                </a:solidFill>
              </a:rPr>
              <a:t> to other form formats</a:t>
            </a:r>
            <a:endParaRPr sz="11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7" name="Google Shape;4977;p73"/>
          <p:cNvSpPr/>
          <p:nvPr/>
        </p:nvSpPr>
        <p:spPr>
          <a:xfrm>
            <a:off x="1135274" y="1957325"/>
            <a:ext cx="2114397" cy="77565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highlight>
                  <a:schemeClr val="accent3"/>
                </a:highlight>
              </a:rPr>
              <a:t>Early Hallucination Issues</a:t>
            </a:r>
            <a:endParaRPr b="1" sz="1300">
              <a:highlight>
                <a:schemeClr val="accent3"/>
              </a:highlight>
            </a:endParaRPr>
          </a:p>
        </p:txBody>
      </p:sp>
      <p:sp>
        <p:nvSpPr>
          <p:cNvPr id="4978" name="Google Shape;4978;p73"/>
          <p:cNvSpPr/>
          <p:nvPr/>
        </p:nvSpPr>
        <p:spPr>
          <a:xfrm>
            <a:off x="6370186" y="1957326"/>
            <a:ext cx="1935478" cy="77565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</a:t>
            </a:r>
            <a:r>
              <a:rPr b="1" lang="en" sz="1300"/>
              <a:t>oundation for Future Expansion</a:t>
            </a:r>
            <a:endParaRPr sz="1300">
              <a:highlight>
                <a:schemeClr val="accent3"/>
              </a:highlight>
            </a:endParaRPr>
          </a:p>
        </p:txBody>
      </p:sp>
      <p:sp>
        <p:nvSpPr>
          <p:cNvPr id="4979" name="Google Shape;4979;p73"/>
          <p:cNvSpPr/>
          <p:nvPr/>
        </p:nvSpPr>
        <p:spPr>
          <a:xfrm>
            <a:off x="3752736" y="1957313"/>
            <a:ext cx="1935478" cy="775651"/>
          </a:xfrm>
          <a:custGeom>
            <a:rect b="b" l="l" r="r" t="t"/>
            <a:pathLst>
              <a:path extrusionOk="0" h="5225" w="4733">
                <a:moveTo>
                  <a:pt x="346" y="0"/>
                </a:moveTo>
                <a:cubicBezTo>
                  <a:pt x="148" y="0"/>
                  <a:pt x="1" y="148"/>
                  <a:pt x="1" y="333"/>
                </a:cubicBezTo>
                <a:lnTo>
                  <a:pt x="1" y="4423"/>
                </a:lnTo>
                <a:cubicBezTo>
                  <a:pt x="1" y="4608"/>
                  <a:pt x="148" y="4756"/>
                  <a:pt x="346" y="4756"/>
                </a:cubicBezTo>
                <a:lnTo>
                  <a:pt x="2046" y="4756"/>
                </a:lnTo>
                <a:lnTo>
                  <a:pt x="2366" y="5224"/>
                </a:lnTo>
                <a:lnTo>
                  <a:pt x="2674" y="4756"/>
                </a:lnTo>
                <a:lnTo>
                  <a:pt x="4387" y="4756"/>
                </a:lnTo>
                <a:cubicBezTo>
                  <a:pt x="4394" y="4757"/>
                  <a:pt x="4400" y="4757"/>
                  <a:pt x="4407" y="4757"/>
                </a:cubicBezTo>
                <a:cubicBezTo>
                  <a:pt x="4583" y="4757"/>
                  <a:pt x="4732" y="4602"/>
                  <a:pt x="4732" y="4423"/>
                </a:cubicBezTo>
                <a:lnTo>
                  <a:pt x="4732" y="333"/>
                </a:lnTo>
                <a:cubicBezTo>
                  <a:pt x="4732" y="148"/>
                  <a:pt x="4572" y="0"/>
                  <a:pt x="4387" y="0"/>
                </a:cubicBezTo>
                <a:close/>
              </a:path>
            </a:pathLst>
          </a:cu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More Efficient and Focused Fine-Tuning</a:t>
            </a:r>
            <a:endParaRPr sz="1300">
              <a:highlight>
                <a:schemeClr val="accent3"/>
              </a:highlight>
            </a:endParaRPr>
          </a:p>
        </p:txBody>
      </p:sp>
      <p:cxnSp>
        <p:nvCxnSpPr>
          <p:cNvPr id="4980" name="Google Shape;4980;p73"/>
          <p:cNvCxnSpPr/>
          <p:nvPr/>
        </p:nvCxnSpPr>
        <p:spPr>
          <a:xfrm flipH="1" rot="10800000">
            <a:off x="1059650" y="3728275"/>
            <a:ext cx="20283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1" name="Google Shape;4981;p73"/>
          <p:cNvCxnSpPr/>
          <p:nvPr/>
        </p:nvCxnSpPr>
        <p:spPr>
          <a:xfrm flipH="1" rot="10800000">
            <a:off x="3793988" y="3676875"/>
            <a:ext cx="20283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2" name="Google Shape;4982;p73"/>
          <p:cNvCxnSpPr/>
          <p:nvPr/>
        </p:nvCxnSpPr>
        <p:spPr>
          <a:xfrm flipH="1" rot="10800000">
            <a:off x="6280900" y="3676875"/>
            <a:ext cx="2028300" cy="1410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83" name="Google Shape;4983;p73"/>
          <p:cNvSpPr/>
          <p:nvPr/>
        </p:nvSpPr>
        <p:spPr>
          <a:xfrm>
            <a:off x="1942350" y="1378654"/>
            <a:ext cx="508500" cy="502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4" name="Google Shape;4984;p73"/>
          <p:cNvSpPr/>
          <p:nvPr/>
        </p:nvSpPr>
        <p:spPr>
          <a:xfrm>
            <a:off x="7040800" y="1368779"/>
            <a:ext cx="508500" cy="502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85" name="Google Shape;4985;p73"/>
          <p:cNvSpPr/>
          <p:nvPr/>
        </p:nvSpPr>
        <p:spPr>
          <a:xfrm>
            <a:off x="4546350" y="1350592"/>
            <a:ext cx="508500" cy="502500"/>
          </a:xfrm>
          <a:prstGeom prst="ellipse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udent Notes Portfolio by Slidesgo">
  <a:themeElements>
    <a:clrScheme name="Simple Light">
      <a:dk1>
        <a:srgbClr val="2C2D2D"/>
      </a:dk1>
      <a:lt1>
        <a:srgbClr val="FAFAFA"/>
      </a:lt1>
      <a:dk2>
        <a:srgbClr val="FDEDED"/>
      </a:dk2>
      <a:lt2>
        <a:srgbClr val="F4B4B9"/>
      </a:lt2>
      <a:accent1>
        <a:srgbClr val="FBD8A6"/>
      </a:accent1>
      <a:accent2>
        <a:srgbClr val="FFE065"/>
      </a:accent2>
      <a:accent3>
        <a:srgbClr val="79AEAC"/>
      </a:accent3>
      <a:accent4>
        <a:srgbClr val="E1776D"/>
      </a:accent4>
      <a:accent5>
        <a:srgbClr val="FCFCFC"/>
      </a:accent5>
      <a:accent6>
        <a:srgbClr val="FFFFFF"/>
      </a:accent6>
      <a:hlink>
        <a:srgbClr val="2C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Recent green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CAF50"/>
      </a:accent1>
      <a:accent2>
        <a:srgbClr val="43A047"/>
      </a:accent2>
      <a:accent3>
        <a:srgbClr val="388E3C"/>
      </a:accent3>
      <a:accent4>
        <a:srgbClr val="44BF55"/>
      </a:accent4>
      <a:accent5>
        <a:srgbClr val="118715"/>
      </a:accent5>
      <a:accent6>
        <a:srgbClr val="144818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tudent Notes Portfolio by Slidesgo">
  <a:themeElements>
    <a:clrScheme name="Simple Light">
      <a:dk1>
        <a:srgbClr val="2C2D2D"/>
      </a:dk1>
      <a:lt1>
        <a:srgbClr val="FAFAFA"/>
      </a:lt1>
      <a:dk2>
        <a:srgbClr val="FDEDED"/>
      </a:dk2>
      <a:lt2>
        <a:srgbClr val="F4B4B9"/>
      </a:lt2>
      <a:accent1>
        <a:srgbClr val="FBD8A6"/>
      </a:accent1>
      <a:accent2>
        <a:srgbClr val="FFE065"/>
      </a:accent2>
      <a:accent3>
        <a:srgbClr val="79AEAC"/>
      </a:accent3>
      <a:accent4>
        <a:srgbClr val="E1776D"/>
      </a:accent4>
      <a:accent5>
        <a:srgbClr val="FCFCFC"/>
      </a:accent5>
      <a:accent6>
        <a:srgbClr val="FFFFFF"/>
      </a:accent6>
      <a:hlink>
        <a:srgbClr val="2C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tudent Notes Portfolio by Slidesgo">
  <a:themeElements>
    <a:clrScheme name="Simple Light">
      <a:dk1>
        <a:srgbClr val="2C2D2D"/>
      </a:dk1>
      <a:lt1>
        <a:srgbClr val="FAFAFA"/>
      </a:lt1>
      <a:dk2>
        <a:srgbClr val="FDEDED"/>
      </a:dk2>
      <a:lt2>
        <a:srgbClr val="F4B4B9"/>
      </a:lt2>
      <a:accent1>
        <a:srgbClr val="FBD8A6"/>
      </a:accent1>
      <a:accent2>
        <a:srgbClr val="FFE065"/>
      </a:accent2>
      <a:accent3>
        <a:srgbClr val="79AEAC"/>
      </a:accent3>
      <a:accent4>
        <a:srgbClr val="E1776D"/>
      </a:accent4>
      <a:accent5>
        <a:srgbClr val="FCFCFC"/>
      </a:accent5>
      <a:accent6>
        <a:srgbClr val="FFFFFF"/>
      </a:accent6>
      <a:hlink>
        <a:srgbClr val="2C2D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